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oleObject" PartName="/ppt/embeddings/oleObject3.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6858000" cx="12192000"/>
  <p:notesSz cx="6797675" cy="987425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4" roundtripDataSignature="AMtx7miAnTxeFXXl6h/5rnjAY9R0v3oO4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8ED15E2-876E-4E5E-B4D1-FED3E22CB9E2}">
  <a:tblStyle styleId="{78ED15E2-876E-4E5E-B4D1-FED3E22CB9E2}"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12" Type="http://schemas.openxmlformats.org/officeDocument/2006/relationships/slide" Target="slides/slide5.xml"/><Relationship Id="rId34" Type="http://customschemas.google.com/relationships/presentationmetadata" Target="meta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1"/>
            <a:ext cx="2945659" cy="495427"/>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50443" y="1"/>
            <a:ext cx="2945659" cy="495427"/>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378824"/>
            <a:ext cx="2945659" cy="495426"/>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1: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p1: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14: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14: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p14: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15: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15: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2" name="Google Shape;322;p15: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16: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16: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0" name="Google Shape;330;p16: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17: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7" name="Google Shape;337;p17: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p17: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8: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18: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5" name="Google Shape;355;p18: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9: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p19: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p19: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0: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20: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7" name="Google Shape;387;p20: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1: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21: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p21: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22: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22: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p22: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4: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p24: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3" name="Google Shape;453;p24: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25: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Vấn đề ô nhiễm nguồn nước do các chất hữu cơ ngành công nghiệp dệt may </a:t>
            </a:r>
            <a:endParaRPr/>
          </a:p>
          <a:p>
            <a:pPr indent="0" lvl="0" marL="0" rtl="0" algn="l">
              <a:lnSpc>
                <a:spcPct val="100000"/>
              </a:lnSpc>
              <a:spcBef>
                <a:spcPts val="0"/>
              </a:spcBef>
              <a:spcAft>
                <a:spcPts val="0"/>
              </a:spcAft>
              <a:buSzPts val="1400"/>
              <a:buNone/>
            </a:pPr>
            <a:r>
              <a:rPr lang="en-US"/>
              <a:t>Xúc tác quang là phương pháp </a:t>
            </a:r>
            <a:r>
              <a:rPr lang="en-US" sz="1800">
                <a:latin typeface="Times New Roman"/>
                <a:ea typeface="Times New Roman"/>
                <a:cs typeface="Times New Roman"/>
                <a:sym typeface="Times New Roman"/>
              </a:rPr>
              <a:t>hiệu quả cao, chi phí vận hành thấp, thiết kế đơn giản và các sản phẩm thân thiện với môi trường</a:t>
            </a:r>
            <a:endParaRPr/>
          </a:p>
        </p:txBody>
      </p:sp>
      <p:sp>
        <p:nvSpPr>
          <p:cNvPr id="164" name="Google Shape;164;p25: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57: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2" name="Google Shape;472;p57: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300 TiO2 rutile brookite, FeO và Fe2O3. 400-600 Fe2O3, ko anatase TiO2, MFO lượng thấp. 700 MFO nổi bật hơn. 800-900 TiO2 các pha, MFO cường độ cao. Biểu đồ động học giảm càng, nồng độ MB giảm, hiệu suất cao</a:t>
            </a:r>
            <a:endParaRPr/>
          </a:p>
        </p:txBody>
      </p:sp>
      <p:sp>
        <p:nvSpPr>
          <p:cNvPr id="473" name="Google Shape;473;p57: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58: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p58: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Nhiệt tang các hạt hình thành rõ 100-200nm. 900 các hạt nhỏ, bề mặt riêng lớn có xu hướng kết dính lại, tang kích thước pt</a:t>
            </a:r>
            <a:endParaRPr/>
          </a:p>
        </p:txBody>
      </p:sp>
      <p:sp>
        <p:nvSpPr>
          <p:cNvPr id="488" name="Google Shape;488;p58: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59: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p59: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Nhiệt độ nung tang dần là yếu tố phân hủy lớp chitosan giúp hình thành các pt MFO-TiO2 một cách rõ rang. 2h các hạt khá đồng đều hiệu suất 98,2%. Thoi gian nung 3h 4h hiệu suất tang không đáng kể 99,4%. Đảm bảo tính kinh tế</a:t>
            </a:r>
            <a:endParaRPr/>
          </a:p>
        </p:txBody>
      </p:sp>
      <p:sp>
        <p:nvSpPr>
          <p:cNvPr id="512" name="Google Shape;512;p59: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60: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60: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Thoi gian nung 3h 4h cho thấy khả năng phân hủy MB không tốt bằng 2h</a:t>
            </a:r>
            <a:endParaRPr/>
          </a:p>
        </p:txBody>
      </p:sp>
      <p:sp>
        <p:nvSpPr>
          <p:cNvPr id="521" name="Google Shape;521;p60: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61: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1" name="Google Shape;531;p61: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Benzoquinone bắt O2-, Isopropan ancol bắt OH-, EDTA mỗi chất 5mmol. Hiệu suất xt quang giảm 🡪 O2 và OH đóng vai trò quan trọng trong xt quang </a:t>
            </a:r>
            <a:endParaRPr/>
          </a:p>
        </p:txBody>
      </p:sp>
      <p:sp>
        <p:nvSpPr>
          <p:cNvPr id="532" name="Google Shape;532;p61: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62: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2" name="Google Shape;542;p62: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3" name="Google Shape;543;p62: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12: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1" name="Google Shape;551;p12: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2: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 name="Google Shape;175;p2: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6" name="Google Shape;176;p2: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3: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3: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MFO-TiO2 là vật liệu nanocomposite ghép đôi giữa ferrit magie và titan dioxit điều chế bằng thủy nhiệt, sau đó vôi hóa với chitosan </a:t>
            </a:r>
            <a:endParaRPr/>
          </a:p>
        </p:txBody>
      </p:sp>
      <p:sp>
        <p:nvSpPr>
          <p:cNvPr id="199" name="Google Shape;199;p3: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7: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7: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800">
                <a:latin typeface="Times New Roman"/>
                <a:ea typeface="Times New Roman"/>
                <a:cs typeface="Times New Roman"/>
                <a:sym typeface="Times New Roman"/>
              </a:rPr>
              <a:t>TiO2 được biết đến như một chất bán dẫn nổi bật cho các quá trình xử lý ảnh do không độc tính, phản ứng ánh sáng cao, chi phí thấp và ổn định hóa học. Cấu trúc: anatase, rutile, brookite. </a:t>
            </a:r>
            <a:endParaRPr/>
          </a:p>
          <a:p>
            <a:pPr indent="0" lvl="0" marL="0" rtl="0" algn="l">
              <a:lnSpc>
                <a:spcPct val="100000"/>
              </a:lnSpc>
              <a:spcBef>
                <a:spcPts val="0"/>
              </a:spcBef>
              <a:spcAft>
                <a:spcPts val="0"/>
              </a:spcAft>
              <a:buSzPts val="1400"/>
              <a:buNone/>
            </a:pPr>
            <a:r>
              <a:rPr lang="en-US" sz="1800">
                <a:latin typeface="Times New Roman"/>
                <a:ea typeface="Times New Roman"/>
                <a:cs typeface="Times New Roman"/>
                <a:sym typeface="Times New Roman"/>
              </a:rPr>
              <a:t>Tuy nhiên bandgap lớn chỉ cho khả năng chiếu xạ phạm vi cực tím</a:t>
            </a:r>
            <a:endParaRPr/>
          </a:p>
        </p:txBody>
      </p:sp>
      <p:sp>
        <p:nvSpPr>
          <p:cNvPr id="213" name="Google Shape;213;p7: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9: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p9: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800">
                <a:latin typeface="Times New Roman"/>
                <a:ea typeface="Times New Roman"/>
                <a:cs typeface="Times New Roman"/>
                <a:sym typeface="Times New Roman"/>
              </a:rPr>
              <a:t>magnesium ferrite (MgFe2O4-MFO) được biết như vật liệu từ tính và các ứng dụng xúc tác quang nhờ bandgap nhỏ (~ 2 eV) và độc tính thấp, ít nhạy cảm hơn trong việc lọc dưới xử lý ảnh</a:t>
            </a:r>
            <a:endParaRPr/>
          </a:p>
          <a:p>
            <a:pPr indent="0" lvl="0" marL="0" rtl="0" algn="l">
              <a:lnSpc>
                <a:spcPct val="100000"/>
              </a:lnSpc>
              <a:spcBef>
                <a:spcPts val="0"/>
              </a:spcBef>
              <a:spcAft>
                <a:spcPts val="0"/>
              </a:spcAft>
              <a:buSzPts val="1400"/>
              <a:buNone/>
            </a:pPr>
            <a:r>
              <a:rPr lang="en-US" sz="1800">
                <a:latin typeface="Times New Roman"/>
                <a:ea typeface="Times New Roman"/>
                <a:cs typeface="Times New Roman"/>
                <a:sym typeface="Times New Roman"/>
              </a:rPr>
              <a:t>ứng cử viên tốt để kết hợp với các hạt nano TiO2 để tăng cường xúc tác quang.</a:t>
            </a:r>
            <a:endParaRPr/>
          </a:p>
        </p:txBody>
      </p:sp>
      <p:sp>
        <p:nvSpPr>
          <p:cNvPr id="244" name="Google Shape;244;p9: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10: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p10: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Gồm 2 nguyên nhân chính</a:t>
            </a:r>
            <a:endParaRPr/>
          </a:p>
        </p:txBody>
      </p:sp>
      <p:sp>
        <p:nvSpPr>
          <p:cNvPr id="275" name="Google Shape;275;p10: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1: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p11: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p11: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3:notes"/>
          <p:cNvSpPr/>
          <p:nvPr>
            <p:ph idx="2" type="sldImg"/>
          </p:nvPr>
        </p:nvSpPr>
        <p:spPr>
          <a:xfrm>
            <a:off x="436563" y="1233488"/>
            <a:ext cx="5924550" cy="3333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3:notes"/>
          <p:cNvSpPr txBox="1"/>
          <p:nvPr>
            <p:ph idx="1" type="body"/>
          </p:nvPr>
        </p:nvSpPr>
        <p:spPr>
          <a:xfrm>
            <a:off x="679768" y="4751982"/>
            <a:ext cx="5438140" cy="388798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p13:notes"/>
          <p:cNvSpPr txBox="1"/>
          <p:nvPr>
            <p:ph idx="12" type="sldNum"/>
          </p:nvPr>
        </p:nvSpPr>
        <p:spPr>
          <a:xfrm>
            <a:off x="3850443" y="9378824"/>
            <a:ext cx="2945659" cy="495426"/>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4"/>
          <p:cNvSpPr txBox="1"/>
          <p:nvPr>
            <p:ph type="ctrTitle"/>
          </p:nvPr>
        </p:nvSpPr>
        <p:spPr>
          <a:xfrm>
            <a:off x="914400" y="2130444"/>
            <a:ext cx="103632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4"/>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34"/>
          <p:cNvSpPr txBox="1"/>
          <p:nvPr>
            <p:ph idx="10" type="dt"/>
          </p:nvPr>
        </p:nvSpPr>
        <p:spPr>
          <a:xfrm>
            <a:off x="609600" y="6356369"/>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4"/>
          <p:cNvSpPr txBox="1"/>
          <p:nvPr>
            <p:ph idx="11" type="ftr"/>
          </p:nvPr>
        </p:nvSpPr>
        <p:spPr>
          <a:xfrm>
            <a:off x="4165600" y="6356369"/>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4"/>
          <p:cNvSpPr txBox="1"/>
          <p:nvPr>
            <p:ph idx="12" type="sldNum"/>
          </p:nvPr>
        </p:nvSpPr>
        <p:spPr>
          <a:xfrm>
            <a:off x="9232900" y="6356369"/>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1pPr>
            <a:lvl2pPr indent="0" lvl="1"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2pPr>
            <a:lvl3pPr indent="0" lvl="2"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3pPr>
            <a:lvl4pPr indent="0" lvl="3"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4pPr>
            <a:lvl5pPr indent="0" lvl="4"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5pPr>
            <a:lvl6pPr indent="0" lvl="5"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6pPr>
            <a:lvl7pPr indent="0" lvl="6"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7pPr>
            <a:lvl8pPr indent="0" lvl="7"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8pPr>
            <a:lvl9pPr indent="0" lvl="8"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/22</a:t>
            </a:r>
            <a:endParaRPr b="0" sz="1400">
              <a:solidFill>
                <a:srgbClr val="888888"/>
              </a:solidFill>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55"/>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55"/>
          <p:cNvSpPr txBox="1"/>
          <p:nvPr>
            <p:ph idx="1" type="body"/>
          </p:nvPr>
        </p:nvSpPr>
        <p:spPr>
          <a:xfrm rot="5400000">
            <a:off x="3833019" y="-1623212"/>
            <a:ext cx="4525963" cy="10972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55"/>
          <p:cNvSpPr txBox="1"/>
          <p:nvPr>
            <p:ph idx="10" type="dt"/>
          </p:nvPr>
        </p:nvSpPr>
        <p:spPr>
          <a:xfrm>
            <a:off x="609600" y="6356369"/>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55"/>
          <p:cNvSpPr txBox="1"/>
          <p:nvPr>
            <p:ph idx="11" type="ftr"/>
          </p:nvPr>
        </p:nvSpPr>
        <p:spPr>
          <a:xfrm>
            <a:off x="4165600" y="6356369"/>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55"/>
          <p:cNvSpPr txBox="1"/>
          <p:nvPr>
            <p:ph idx="12" type="sldNum"/>
          </p:nvPr>
        </p:nvSpPr>
        <p:spPr>
          <a:xfrm>
            <a:off x="8737600" y="6356369"/>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/53</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56"/>
          <p:cNvSpPr txBox="1"/>
          <p:nvPr>
            <p:ph type="title"/>
          </p:nvPr>
        </p:nvSpPr>
        <p:spPr>
          <a:xfrm rot="5400000">
            <a:off x="7285038" y="1828820"/>
            <a:ext cx="5851525" cy="27432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56"/>
          <p:cNvSpPr txBox="1"/>
          <p:nvPr>
            <p:ph idx="1" type="body"/>
          </p:nvPr>
        </p:nvSpPr>
        <p:spPr>
          <a:xfrm rot="5400000">
            <a:off x="1697038" y="-812780"/>
            <a:ext cx="5851525" cy="80264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56"/>
          <p:cNvSpPr txBox="1"/>
          <p:nvPr>
            <p:ph idx="10" type="dt"/>
          </p:nvPr>
        </p:nvSpPr>
        <p:spPr>
          <a:xfrm>
            <a:off x="609600" y="6356369"/>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56"/>
          <p:cNvSpPr txBox="1"/>
          <p:nvPr>
            <p:ph idx="11" type="ftr"/>
          </p:nvPr>
        </p:nvSpPr>
        <p:spPr>
          <a:xfrm>
            <a:off x="4165600" y="6356369"/>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56"/>
          <p:cNvSpPr txBox="1"/>
          <p:nvPr>
            <p:ph idx="12" type="sldNum"/>
          </p:nvPr>
        </p:nvSpPr>
        <p:spPr>
          <a:xfrm>
            <a:off x="8737600" y="6356369"/>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/53</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0" name="Shape 90"/>
        <p:cNvGrpSpPr/>
        <p:nvPr/>
      </p:nvGrpSpPr>
      <p:grpSpPr>
        <a:xfrm>
          <a:off x="0" y="0"/>
          <a:ext cx="0" cy="0"/>
          <a:chOff x="0" y="0"/>
          <a:chExt cx="0" cy="0"/>
        </a:xfrm>
      </p:grpSpPr>
      <p:sp>
        <p:nvSpPr>
          <p:cNvPr id="91" name="Google Shape;91;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/22</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 name="Shape 96"/>
        <p:cNvGrpSpPr/>
        <p:nvPr/>
      </p:nvGrpSpPr>
      <p:grpSpPr>
        <a:xfrm>
          <a:off x="0" y="0"/>
          <a:ext cx="0" cy="0"/>
          <a:chOff x="0" y="0"/>
          <a:chExt cx="0" cy="0"/>
        </a:xfrm>
      </p:grpSpPr>
      <p:sp>
        <p:nvSpPr>
          <p:cNvPr id="97" name="Google Shape;97;p37"/>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37"/>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9" name="Google Shape;99;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/22</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2" name="Shape 102"/>
        <p:cNvGrpSpPr/>
        <p:nvPr/>
      </p:nvGrpSpPr>
      <p:grpSpPr>
        <a:xfrm>
          <a:off x="0" y="0"/>
          <a:ext cx="0" cy="0"/>
          <a:chOff x="0" y="0"/>
          <a:chExt cx="0" cy="0"/>
        </a:xfrm>
      </p:grpSpPr>
      <p:sp>
        <p:nvSpPr>
          <p:cNvPr id="103" name="Google Shape;103;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3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5" name="Google Shape;105;p3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/22</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9" name="Shape 109"/>
        <p:cNvGrpSpPr/>
        <p:nvPr/>
      </p:nvGrpSpPr>
      <p:grpSpPr>
        <a:xfrm>
          <a:off x="0" y="0"/>
          <a:ext cx="0" cy="0"/>
          <a:chOff x="0" y="0"/>
          <a:chExt cx="0" cy="0"/>
        </a:xfrm>
      </p:grpSpPr>
      <p:sp>
        <p:nvSpPr>
          <p:cNvPr id="110" name="Google Shape;110;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2" name="Google Shape;112;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/26</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3" name="Shape 113"/>
        <p:cNvGrpSpPr/>
        <p:nvPr/>
      </p:nvGrpSpPr>
      <p:grpSpPr>
        <a:xfrm>
          <a:off x="0" y="0"/>
          <a:ext cx="0" cy="0"/>
          <a:chOff x="0" y="0"/>
          <a:chExt cx="0" cy="0"/>
        </a:xfrm>
      </p:grpSpPr>
      <p:sp>
        <p:nvSpPr>
          <p:cNvPr id="114" name="Google Shape;114;p4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5" name="Google Shape;115;p4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6" name="Google Shape;116;p4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4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8" name="Google Shape;118;p4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 name="Google Shape;119;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1" name="Google Shape;121;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/22</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2" name="Shape 122"/>
        <p:cNvGrpSpPr/>
        <p:nvPr/>
      </p:nvGrpSpPr>
      <p:grpSpPr>
        <a:xfrm>
          <a:off x="0" y="0"/>
          <a:ext cx="0" cy="0"/>
          <a:chOff x="0" y="0"/>
          <a:chExt cx="0" cy="0"/>
        </a:xfrm>
      </p:grpSpPr>
      <p:sp>
        <p:nvSpPr>
          <p:cNvPr id="123" name="Google Shape;123;p4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4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25" name="Google Shape;125;p4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26" name="Google Shape;126;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/26</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9" name="Shape 129"/>
        <p:cNvGrpSpPr/>
        <p:nvPr/>
      </p:nvGrpSpPr>
      <p:grpSpPr>
        <a:xfrm>
          <a:off x="0" y="0"/>
          <a:ext cx="0" cy="0"/>
          <a:chOff x="0" y="0"/>
          <a:chExt cx="0" cy="0"/>
        </a:xfrm>
      </p:grpSpPr>
      <p:sp>
        <p:nvSpPr>
          <p:cNvPr id="130" name="Google Shape;130;p4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44"/>
          <p:cNvSpPr/>
          <p:nvPr>
            <p:ph idx="2" type="pic"/>
          </p:nvPr>
        </p:nvSpPr>
        <p:spPr>
          <a:xfrm>
            <a:off x="5183188" y="987425"/>
            <a:ext cx="6172200" cy="4873625"/>
          </a:xfrm>
          <a:prstGeom prst="rect">
            <a:avLst/>
          </a:prstGeom>
          <a:noFill/>
          <a:ln>
            <a:noFill/>
          </a:ln>
        </p:spPr>
      </p:sp>
      <p:sp>
        <p:nvSpPr>
          <p:cNvPr id="132" name="Google Shape;132;p4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 name="Google Shape;133;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/53</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6" name="Shape 136"/>
        <p:cNvGrpSpPr/>
        <p:nvPr/>
      </p:nvGrpSpPr>
      <p:grpSpPr>
        <a:xfrm>
          <a:off x="0" y="0"/>
          <a:ext cx="0" cy="0"/>
          <a:chOff x="0" y="0"/>
          <a:chExt cx="0" cy="0"/>
        </a:xfrm>
      </p:grpSpPr>
      <p:sp>
        <p:nvSpPr>
          <p:cNvPr id="137" name="Google Shape;137;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4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9" name="Google Shape;139;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/53</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7"/>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7"/>
          <p:cNvSpPr txBox="1"/>
          <p:nvPr>
            <p:ph idx="1" type="body"/>
          </p:nvPr>
        </p:nvSpPr>
        <p:spPr>
          <a:xfrm>
            <a:off x="609600" y="1600206"/>
            <a:ext cx="109728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47"/>
          <p:cNvSpPr txBox="1"/>
          <p:nvPr>
            <p:ph idx="10" type="dt"/>
          </p:nvPr>
        </p:nvSpPr>
        <p:spPr>
          <a:xfrm>
            <a:off x="609600" y="6356369"/>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7"/>
          <p:cNvSpPr txBox="1"/>
          <p:nvPr>
            <p:ph idx="11" type="ftr"/>
          </p:nvPr>
        </p:nvSpPr>
        <p:spPr>
          <a:xfrm>
            <a:off x="4165600" y="6356369"/>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7"/>
          <p:cNvSpPr txBox="1"/>
          <p:nvPr>
            <p:ph idx="12" type="sldNum"/>
          </p:nvPr>
        </p:nvSpPr>
        <p:spPr>
          <a:xfrm>
            <a:off x="9245600" y="6394469"/>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1pPr>
            <a:lvl2pPr indent="0" lvl="1"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2pPr>
            <a:lvl3pPr indent="0" lvl="2"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3pPr>
            <a:lvl4pPr indent="0" lvl="3"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4pPr>
            <a:lvl5pPr indent="0" lvl="4"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5pPr>
            <a:lvl6pPr indent="0" lvl="5"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6pPr>
            <a:lvl7pPr indent="0" lvl="6"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7pPr>
            <a:lvl8pPr indent="0" lvl="7"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8pPr>
            <a:lvl9pPr indent="0" lvl="8"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/22</a:t>
            </a:r>
            <a:endParaRPr b="0" sz="1400">
              <a:solidFill>
                <a:srgbClr val="888888"/>
              </a:solidFill>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2" name="Shape 142"/>
        <p:cNvGrpSpPr/>
        <p:nvPr/>
      </p:nvGrpSpPr>
      <p:grpSpPr>
        <a:xfrm>
          <a:off x="0" y="0"/>
          <a:ext cx="0" cy="0"/>
          <a:chOff x="0" y="0"/>
          <a:chExt cx="0" cy="0"/>
        </a:xfrm>
      </p:grpSpPr>
      <p:sp>
        <p:nvSpPr>
          <p:cNvPr id="143" name="Google Shape;143;p4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4" name="Google Shape;144;p4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5" name="Google Shape;145;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/53</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8"/>
          <p:cNvSpPr txBox="1"/>
          <p:nvPr>
            <p:ph type="title"/>
          </p:nvPr>
        </p:nvSpPr>
        <p:spPr>
          <a:xfrm>
            <a:off x="963084" y="4406919"/>
            <a:ext cx="103632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8"/>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48"/>
          <p:cNvSpPr txBox="1"/>
          <p:nvPr>
            <p:ph idx="10" type="dt"/>
          </p:nvPr>
        </p:nvSpPr>
        <p:spPr>
          <a:xfrm>
            <a:off x="609600" y="6356369"/>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8"/>
          <p:cNvSpPr txBox="1"/>
          <p:nvPr>
            <p:ph idx="11" type="ftr"/>
          </p:nvPr>
        </p:nvSpPr>
        <p:spPr>
          <a:xfrm>
            <a:off x="4165600" y="6356369"/>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8"/>
          <p:cNvSpPr txBox="1"/>
          <p:nvPr>
            <p:ph idx="12" type="sldNum"/>
          </p:nvPr>
        </p:nvSpPr>
        <p:spPr>
          <a:xfrm>
            <a:off x="9258300" y="6381769"/>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1pPr>
            <a:lvl2pPr indent="0" lvl="1"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2pPr>
            <a:lvl3pPr indent="0" lvl="2"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3pPr>
            <a:lvl4pPr indent="0" lvl="3"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4pPr>
            <a:lvl5pPr indent="0" lvl="4"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5pPr>
            <a:lvl6pPr indent="0" lvl="5"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6pPr>
            <a:lvl7pPr indent="0" lvl="6"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7pPr>
            <a:lvl8pPr indent="0" lvl="7"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8pPr>
            <a:lvl9pPr indent="0" lvl="8"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/22</a:t>
            </a:r>
            <a:endParaRPr b="0" sz="1400">
              <a:solidFill>
                <a:srgbClr val="888888"/>
              </a:solidFill>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49"/>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9"/>
          <p:cNvSpPr txBox="1"/>
          <p:nvPr>
            <p:ph idx="1" type="body"/>
          </p:nvPr>
        </p:nvSpPr>
        <p:spPr>
          <a:xfrm>
            <a:off x="609600" y="1600206"/>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49"/>
          <p:cNvSpPr txBox="1"/>
          <p:nvPr>
            <p:ph idx="2" type="body"/>
          </p:nvPr>
        </p:nvSpPr>
        <p:spPr>
          <a:xfrm>
            <a:off x="6197600" y="1600206"/>
            <a:ext cx="53848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49"/>
          <p:cNvSpPr txBox="1"/>
          <p:nvPr>
            <p:ph idx="10" type="dt"/>
          </p:nvPr>
        </p:nvSpPr>
        <p:spPr>
          <a:xfrm>
            <a:off x="609600" y="6356369"/>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9"/>
          <p:cNvSpPr txBox="1"/>
          <p:nvPr>
            <p:ph idx="11" type="ftr"/>
          </p:nvPr>
        </p:nvSpPr>
        <p:spPr>
          <a:xfrm>
            <a:off x="4165600" y="6356369"/>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9"/>
          <p:cNvSpPr txBox="1"/>
          <p:nvPr>
            <p:ph idx="12" type="sldNum"/>
          </p:nvPr>
        </p:nvSpPr>
        <p:spPr>
          <a:xfrm>
            <a:off x="9194800" y="6356369"/>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1pPr>
            <a:lvl2pPr indent="0" lvl="1"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2pPr>
            <a:lvl3pPr indent="0" lvl="2"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3pPr>
            <a:lvl4pPr indent="0" lvl="3"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4pPr>
            <a:lvl5pPr indent="0" lvl="4"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5pPr>
            <a:lvl6pPr indent="0" lvl="5"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6pPr>
            <a:lvl7pPr indent="0" lvl="6"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7pPr>
            <a:lvl8pPr indent="0" lvl="7"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8pPr>
            <a:lvl9pPr indent="0" lvl="8"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/22</a:t>
            </a:r>
            <a:endParaRPr b="0" sz="1400">
              <a:solidFill>
                <a:srgbClr val="888888"/>
              </a:solidFill>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50"/>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50"/>
          <p:cNvSpPr txBox="1"/>
          <p:nvPr>
            <p:ph idx="1" type="body"/>
          </p:nvPr>
        </p:nvSpPr>
        <p:spPr>
          <a:xfrm>
            <a:off x="609600" y="1535113"/>
            <a:ext cx="5386917"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50"/>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50"/>
          <p:cNvSpPr txBox="1"/>
          <p:nvPr>
            <p:ph idx="3" type="body"/>
          </p:nvPr>
        </p:nvSpPr>
        <p:spPr>
          <a:xfrm>
            <a:off x="6193380" y="1535113"/>
            <a:ext cx="5389033"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50"/>
          <p:cNvSpPr txBox="1"/>
          <p:nvPr>
            <p:ph idx="4" type="body"/>
          </p:nvPr>
        </p:nvSpPr>
        <p:spPr>
          <a:xfrm>
            <a:off x="6193380" y="2174875"/>
            <a:ext cx="5389033"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50"/>
          <p:cNvSpPr txBox="1"/>
          <p:nvPr>
            <p:ph idx="10" type="dt"/>
          </p:nvPr>
        </p:nvSpPr>
        <p:spPr>
          <a:xfrm>
            <a:off x="609600" y="6356369"/>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50"/>
          <p:cNvSpPr txBox="1"/>
          <p:nvPr>
            <p:ph idx="11" type="ftr"/>
          </p:nvPr>
        </p:nvSpPr>
        <p:spPr>
          <a:xfrm>
            <a:off x="4165600" y="6356369"/>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50"/>
          <p:cNvSpPr txBox="1"/>
          <p:nvPr>
            <p:ph idx="12" type="sldNum"/>
          </p:nvPr>
        </p:nvSpPr>
        <p:spPr>
          <a:xfrm>
            <a:off x="9220200" y="6369069"/>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1pPr>
            <a:lvl2pPr indent="0" lvl="1"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2pPr>
            <a:lvl3pPr indent="0" lvl="2"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3pPr>
            <a:lvl4pPr indent="0" lvl="3"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4pPr>
            <a:lvl5pPr indent="0" lvl="4"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5pPr>
            <a:lvl6pPr indent="0" lvl="5"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6pPr>
            <a:lvl7pPr indent="0" lvl="6"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7pPr>
            <a:lvl8pPr indent="0" lvl="7"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8pPr>
            <a:lvl9pPr indent="0" lvl="8"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/22</a:t>
            </a:r>
            <a:endParaRPr b="0" sz="1400">
              <a:solidFill>
                <a:srgbClr val="888888"/>
              </a:solidFill>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5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51"/>
          <p:cNvSpPr txBox="1"/>
          <p:nvPr>
            <p:ph idx="10" type="dt"/>
          </p:nvPr>
        </p:nvSpPr>
        <p:spPr>
          <a:xfrm>
            <a:off x="609600" y="6356369"/>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51"/>
          <p:cNvSpPr txBox="1"/>
          <p:nvPr>
            <p:ph idx="11" type="ftr"/>
          </p:nvPr>
        </p:nvSpPr>
        <p:spPr>
          <a:xfrm>
            <a:off x="4165600" y="6356369"/>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51"/>
          <p:cNvSpPr txBox="1"/>
          <p:nvPr>
            <p:ph idx="12" type="sldNum"/>
          </p:nvPr>
        </p:nvSpPr>
        <p:spPr>
          <a:xfrm>
            <a:off x="8737600" y="6356369"/>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/53</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52"/>
          <p:cNvSpPr txBox="1"/>
          <p:nvPr>
            <p:ph idx="10" type="dt"/>
          </p:nvPr>
        </p:nvSpPr>
        <p:spPr>
          <a:xfrm>
            <a:off x="609600" y="6356369"/>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52"/>
          <p:cNvSpPr txBox="1"/>
          <p:nvPr>
            <p:ph idx="11" type="ftr"/>
          </p:nvPr>
        </p:nvSpPr>
        <p:spPr>
          <a:xfrm>
            <a:off x="4165600" y="6356369"/>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52"/>
          <p:cNvSpPr txBox="1"/>
          <p:nvPr>
            <p:ph idx="12" type="sldNum"/>
          </p:nvPr>
        </p:nvSpPr>
        <p:spPr>
          <a:xfrm>
            <a:off x="9207500" y="6356369"/>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1pPr>
            <a:lvl2pPr indent="0" lvl="1"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2pPr>
            <a:lvl3pPr indent="0" lvl="2"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3pPr>
            <a:lvl4pPr indent="0" lvl="3"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4pPr>
            <a:lvl5pPr indent="0" lvl="4"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5pPr>
            <a:lvl6pPr indent="0" lvl="5"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6pPr>
            <a:lvl7pPr indent="0" lvl="6"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7pPr>
            <a:lvl8pPr indent="0" lvl="7"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8pPr>
            <a:lvl9pPr indent="0" lvl="8"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/26</a:t>
            </a:r>
            <a:endParaRPr b="0" sz="1400">
              <a:solidFill>
                <a:srgbClr val="888888"/>
              </a:solidFill>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53"/>
          <p:cNvSpPr txBox="1"/>
          <p:nvPr>
            <p:ph type="title"/>
          </p:nvPr>
        </p:nvSpPr>
        <p:spPr>
          <a:xfrm>
            <a:off x="609603" y="273050"/>
            <a:ext cx="4011084"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53"/>
          <p:cNvSpPr txBox="1"/>
          <p:nvPr>
            <p:ph idx="1" type="body"/>
          </p:nvPr>
        </p:nvSpPr>
        <p:spPr>
          <a:xfrm>
            <a:off x="4766733" y="273069"/>
            <a:ext cx="6815667"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53"/>
          <p:cNvSpPr txBox="1"/>
          <p:nvPr>
            <p:ph idx="2" type="body"/>
          </p:nvPr>
        </p:nvSpPr>
        <p:spPr>
          <a:xfrm>
            <a:off x="609603" y="1435103"/>
            <a:ext cx="4011084"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53"/>
          <p:cNvSpPr txBox="1"/>
          <p:nvPr>
            <p:ph idx="10" type="dt"/>
          </p:nvPr>
        </p:nvSpPr>
        <p:spPr>
          <a:xfrm>
            <a:off x="609600" y="6356369"/>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53"/>
          <p:cNvSpPr txBox="1"/>
          <p:nvPr>
            <p:ph idx="11" type="ftr"/>
          </p:nvPr>
        </p:nvSpPr>
        <p:spPr>
          <a:xfrm>
            <a:off x="4165600" y="6356369"/>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53"/>
          <p:cNvSpPr txBox="1"/>
          <p:nvPr>
            <p:ph idx="12" type="sldNum"/>
          </p:nvPr>
        </p:nvSpPr>
        <p:spPr>
          <a:xfrm>
            <a:off x="9182100" y="6356369"/>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1pPr>
            <a:lvl2pPr indent="0" lvl="1"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2pPr>
            <a:lvl3pPr indent="0" lvl="2"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3pPr>
            <a:lvl4pPr indent="0" lvl="3"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4pPr>
            <a:lvl5pPr indent="0" lvl="4"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5pPr>
            <a:lvl6pPr indent="0" lvl="5"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6pPr>
            <a:lvl7pPr indent="0" lvl="6"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7pPr>
            <a:lvl8pPr indent="0" lvl="7"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8pPr>
            <a:lvl9pPr indent="0" lvl="8" marL="0" marR="0" algn="r">
              <a:lnSpc>
                <a:spcPct val="100000"/>
              </a:lnSpc>
              <a:spcBef>
                <a:spcPts val="0"/>
              </a:spcBef>
              <a:spcAft>
                <a:spcPts val="0"/>
              </a:spcAft>
              <a:buClr>
                <a:srgbClr val="121CDE"/>
              </a:buClr>
              <a:buSzPts val="2200"/>
              <a:buFont typeface="Arial"/>
              <a:buNone/>
              <a:defRPr b="1" i="0" sz="2200" u="none" cap="none" strike="noStrike">
                <a:solidFill>
                  <a:srgbClr val="121CDE"/>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/26</a:t>
            </a:r>
            <a:endParaRPr b="0" sz="1400">
              <a:solidFill>
                <a:srgbClr val="888888"/>
              </a:solidFill>
              <a:latin typeface="Arabic Typesetting"/>
              <a:ea typeface="Arabic Typesetting"/>
              <a:cs typeface="Arabic Typesetting"/>
              <a:sym typeface="Arabic Typesetting"/>
            </a:endParaRPr>
          </a:p>
        </p:txBody>
      </p:sp>
    </p:spTree>
  </p:cSld>
  <p:clrMapOvr>
    <a:masterClrMapping/>
  </p:clrMapOvr>
  <p:transition>
    <p:push dir="r"/>
  </p:transition>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4"/>
          <p:cNvSpPr txBox="1"/>
          <p:nvPr>
            <p:ph type="title"/>
          </p:nvPr>
        </p:nvSpPr>
        <p:spPr>
          <a:xfrm>
            <a:off x="2389717" y="4800600"/>
            <a:ext cx="73152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54"/>
          <p:cNvSpPr/>
          <p:nvPr>
            <p:ph idx="2" type="pic"/>
          </p:nvPr>
        </p:nvSpPr>
        <p:spPr>
          <a:xfrm>
            <a:off x="2389717" y="612775"/>
            <a:ext cx="7315200" cy="4114800"/>
          </a:xfrm>
          <a:prstGeom prst="rect">
            <a:avLst/>
          </a:prstGeom>
          <a:noFill/>
          <a:ln>
            <a:noFill/>
          </a:ln>
        </p:spPr>
      </p:sp>
      <p:sp>
        <p:nvSpPr>
          <p:cNvPr id="68" name="Google Shape;68;p54"/>
          <p:cNvSpPr txBox="1"/>
          <p:nvPr>
            <p:ph idx="1" type="body"/>
          </p:nvPr>
        </p:nvSpPr>
        <p:spPr>
          <a:xfrm>
            <a:off x="2389717" y="5367338"/>
            <a:ext cx="73152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54"/>
          <p:cNvSpPr txBox="1"/>
          <p:nvPr>
            <p:ph idx="10" type="dt"/>
          </p:nvPr>
        </p:nvSpPr>
        <p:spPr>
          <a:xfrm>
            <a:off x="609600" y="6356369"/>
            <a:ext cx="28448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54"/>
          <p:cNvSpPr txBox="1"/>
          <p:nvPr>
            <p:ph idx="11" type="ftr"/>
          </p:nvPr>
        </p:nvSpPr>
        <p:spPr>
          <a:xfrm>
            <a:off x="4165600" y="6356369"/>
            <a:ext cx="3860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54"/>
          <p:cNvSpPr txBox="1"/>
          <p:nvPr>
            <p:ph idx="12" type="sldNum"/>
          </p:nvPr>
        </p:nvSpPr>
        <p:spPr>
          <a:xfrm>
            <a:off x="8737600" y="6373813"/>
            <a:ext cx="28448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2200"/>
              <a:buFont typeface="Arial"/>
              <a:buNone/>
              <a:defRPr b="0" i="0" sz="2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/53</a:t>
            </a:r>
            <a:endParaRPr sz="1400">
              <a:latin typeface="Arabic Typesetting"/>
              <a:ea typeface="Arabic Typesetting"/>
              <a:cs typeface="Arabic Typesetting"/>
              <a:sym typeface="Arabic Typesetting"/>
            </a:endParaRPr>
          </a:p>
        </p:txBody>
      </p:sp>
    </p:spTree>
  </p:cSld>
  <p:clrMapOvr>
    <a:masterClrMapping/>
  </p:clrMapOvr>
  <p:transition>
    <p:push dir="r"/>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0"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3"/>
          <p:cNvSpPr txBox="1"/>
          <p:nvPr>
            <p:ph idx="1" type="body"/>
          </p:nvPr>
        </p:nvSpPr>
        <p:spPr>
          <a:xfrm>
            <a:off x="609600" y="1600206"/>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33"/>
          <p:cNvSpPr txBox="1"/>
          <p:nvPr>
            <p:ph idx="10" type="dt"/>
          </p:nvPr>
        </p:nvSpPr>
        <p:spPr>
          <a:xfrm>
            <a:off x="609600" y="6356369"/>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 name="Google Shape;13;p33"/>
          <p:cNvSpPr txBox="1"/>
          <p:nvPr>
            <p:ph idx="11" type="ftr"/>
          </p:nvPr>
        </p:nvSpPr>
        <p:spPr>
          <a:xfrm>
            <a:off x="4165600" y="6356369"/>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33"/>
          <p:cNvSpPr txBox="1"/>
          <p:nvPr>
            <p:ph idx="12" type="sldNum"/>
          </p:nvPr>
        </p:nvSpPr>
        <p:spPr>
          <a:xfrm>
            <a:off x="8737600" y="6356369"/>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1400"/>
              <a:buFont typeface="Arial"/>
              <a:buNone/>
              <a:defRPr b="0" i="0" sz="1400" u="none" cap="none" strike="noStrike">
                <a:solidFill>
                  <a:srgbClr val="888888"/>
                </a:solidFill>
                <a:latin typeface="Arabic Typesetting"/>
                <a:ea typeface="Arabic Typesetting"/>
                <a:cs typeface="Arabic Typesetting"/>
                <a:sym typeface="Arabic Typesetting"/>
              </a:defRPr>
            </a:lvl1pPr>
            <a:lvl2pPr indent="0" lvl="1" marL="0" marR="0" rtl="0" algn="r">
              <a:lnSpc>
                <a:spcPct val="100000"/>
              </a:lnSpc>
              <a:spcBef>
                <a:spcPts val="0"/>
              </a:spcBef>
              <a:spcAft>
                <a:spcPts val="0"/>
              </a:spcAft>
              <a:buClr>
                <a:srgbClr val="888888"/>
              </a:buClr>
              <a:buSzPts val="1400"/>
              <a:buFont typeface="Arial"/>
              <a:buNone/>
              <a:defRPr b="0" i="0" sz="1400" u="none" cap="none" strike="noStrike">
                <a:solidFill>
                  <a:srgbClr val="888888"/>
                </a:solidFill>
                <a:latin typeface="Arabic Typesetting"/>
                <a:ea typeface="Arabic Typesetting"/>
                <a:cs typeface="Arabic Typesetting"/>
                <a:sym typeface="Arabic Typesetting"/>
              </a:defRPr>
            </a:lvl2pPr>
            <a:lvl3pPr indent="0" lvl="2" marL="0" marR="0" rtl="0" algn="r">
              <a:lnSpc>
                <a:spcPct val="100000"/>
              </a:lnSpc>
              <a:spcBef>
                <a:spcPts val="0"/>
              </a:spcBef>
              <a:spcAft>
                <a:spcPts val="0"/>
              </a:spcAft>
              <a:buClr>
                <a:srgbClr val="888888"/>
              </a:buClr>
              <a:buSzPts val="1400"/>
              <a:buFont typeface="Arial"/>
              <a:buNone/>
              <a:defRPr b="0" i="0" sz="1400" u="none" cap="none" strike="noStrike">
                <a:solidFill>
                  <a:srgbClr val="888888"/>
                </a:solidFill>
                <a:latin typeface="Arabic Typesetting"/>
                <a:ea typeface="Arabic Typesetting"/>
                <a:cs typeface="Arabic Typesetting"/>
                <a:sym typeface="Arabic Typesetting"/>
              </a:defRPr>
            </a:lvl3pPr>
            <a:lvl4pPr indent="0" lvl="3" marL="0" marR="0" rtl="0" algn="r">
              <a:lnSpc>
                <a:spcPct val="100000"/>
              </a:lnSpc>
              <a:spcBef>
                <a:spcPts val="0"/>
              </a:spcBef>
              <a:spcAft>
                <a:spcPts val="0"/>
              </a:spcAft>
              <a:buClr>
                <a:srgbClr val="888888"/>
              </a:buClr>
              <a:buSzPts val="1400"/>
              <a:buFont typeface="Arial"/>
              <a:buNone/>
              <a:defRPr b="0" i="0" sz="1400" u="none" cap="none" strike="noStrike">
                <a:solidFill>
                  <a:srgbClr val="888888"/>
                </a:solidFill>
                <a:latin typeface="Arabic Typesetting"/>
                <a:ea typeface="Arabic Typesetting"/>
                <a:cs typeface="Arabic Typesetting"/>
                <a:sym typeface="Arabic Typesetting"/>
              </a:defRPr>
            </a:lvl4pPr>
            <a:lvl5pPr indent="0" lvl="4" marL="0" marR="0" rtl="0" algn="r">
              <a:lnSpc>
                <a:spcPct val="100000"/>
              </a:lnSpc>
              <a:spcBef>
                <a:spcPts val="0"/>
              </a:spcBef>
              <a:spcAft>
                <a:spcPts val="0"/>
              </a:spcAft>
              <a:buClr>
                <a:srgbClr val="888888"/>
              </a:buClr>
              <a:buSzPts val="1400"/>
              <a:buFont typeface="Arial"/>
              <a:buNone/>
              <a:defRPr b="0" i="0" sz="1400" u="none" cap="none" strike="noStrike">
                <a:solidFill>
                  <a:srgbClr val="888888"/>
                </a:solidFill>
                <a:latin typeface="Arabic Typesetting"/>
                <a:ea typeface="Arabic Typesetting"/>
                <a:cs typeface="Arabic Typesetting"/>
                <a:sym typeface="Arabic Typesetting"/>
              </a:defRPr>
            </a:lvl5pPr>
            <a:lvl6pPr indent="0" lvl="5" marL="0" marR="0" rtl="0" algn="r">
              <a:lnSpc>
                <a:spcPct val="100000"/>
              </a:lnSpc>
              <a:spcBef>
                <a:spcPts val="0"/>
              </a:spcBef>
              <a:spcAft>
                <a:spcPts val="0"/>
              </a:spcAft>
              <a:buClr>
                <a:srgbClr val="888888"/>
              </a:buClr>
              <a:buSzPts val="1400"/>
              <a:buFont typeface="Arial"/>
              <a:buNone/>
              <a:defRPr b="0" i="0" sz="1400" u="none" cap="none" strike="noStrike">
                <a:solidFill>
                  <a:srgbClr val="888888"/>
                </a:solidFill>
                <a:latin typeface="Arabic Typesetting"/>
                <a:ea typeface="Arabic Typesetting"/>
                <a:cs typeface="Arabic Typesetting"/>
                <a:sym typeface="Arabic Typesetting"/>
              </a:defRPr>
            </a:lvl6pPr>
            <a:lvl7pPr indent="0" lvl="6" marL="0" marR="0" rtl="0" algn="r">
              <a:lnSpc>
                <a:spcPct val="100000"/>
              </a:lnSpc>
              <a:spcBef>
                <a:spcPts val="0"/>
              </a:spcBef>
              <a:spcAft>
                <a:spcPts val="0"/>
              </a:spcAft>
              <a:buClr>
                <a:srgbClr val="888888"/>
              </a:buClr>
              <a:buSzPts val="1400"/>
              <a:buFont typeface="Arial"/>
              <a:buNone/>
              <a:defRPr b="0" i="0" sz="1400" u="none" cap="none" strike="noStrike">
                <a:solidFill>
                  <a:srgbClr val="888888"/>
                </a:solidFill>
                <a:latin typeface="Arabic Typesetting"/>
                <a:ea typeface="Arabic Typesetting"/>
                <a:cs typeface="Arabic Typesetting"/>
                <a:sym typeface="Arabic Typesetting"/>
              </a:defRPr>
            </a:lvl7pPr>
            <a:lvl8pPr indent="0" lvl="7" marL="0" marR="0" rtl="0" algn="r">
              <a:lnSpc>
                <a:spcPct val="100000"/>
              </a:lnSpc>
              <a:spcBef>
                <a:spcPts val="0"/>
              </a:spcBef>
              <a:spcAft>
                <a:spcPts val="0"/>
              </a:spcAft>
              <a:buClr>
                <a:srgbClr val="888888"/>
              </a:buClr>
              <a:buSzPts val="1400"/>
              <a:buFont typeface="Arial"/>
              <a:buNone/>
              <a:defRPr b="0" i="0" sz="1400" u="none" cap="none" strike="noStrike">
                <a:solidFill>
                  <a:srgbClr val="888888"/>
                </a:solidFill>
                <a:latin typeface="Arabic Typesetting"/>
                <a:ea typeface="Arabic Typesetting"/>
                <a:cs typeface="Arabic Typesetting"/>
                <a:sym typeface="Arabic Typesetting"/>
              </a:defRPr>
            </a:lvl8pPr>
            <a:lvl9pPr indent="0" lvl="8" marL="0" marR="0" rtl="0" algn="r">
              <a:lnSpc>
                <a:spcPct val="100000"/>
              </a:lnSpc>
              <a:spcBef>
                <a:spcPts val="0"/>
              </a:spcBef>
              <a:spcAft>
                <a:spcPts val="0"/>
              </a:spcAft>
              <a:buClr>
                <a:srgbClr val="888888"/>
              </a:buClr>
              <a:buSzPts val="1400"/>
              <a:buFont typeface="Arial"/>
              <a:buNone/>
              <a:defRPr b="0" i="0" sz="1400" u="none" cap="none" strike="noStrike">
                <a:solidFill>
                  <a:srgbClr val="888888"/>
                </a:solidFill>
                <a:latin typeface="Arabic Typesetting"/>
                <a:ea typeface="Arabic Typesetting"/>
                <a:cs typeface="Arabic Typesetting"/>
                <a:sym typeface="Arabic Typesetting"/>
              </a:defRPr>
            </a:lvl9pPr>
          </a:lstStyle>
          <a:p>
            <a:pPr indent="0" lvl="0" marL="0" rtl="0" algn="r">
              <a:spcBef>
                <a:spcPts val="0"/>
              </a:spcBef>
              <a:spcAft>
                <a:spcPts val="0"/>
              </a:spcAft>
              <a:buNone/>
            </a:pPr>
            <a:fld id="{00000000-1234-1234-1234-123412341234}" type="slidenum">
              <a:rPr lang="en-US"/>
              <a:t>‹#›</a:t>
            </a:fld>
            <a:r>
              <a:rPr lang="en-US"/>
              <a:t>/58</a:t>
            </a:r>
            <a:endParaRPr>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push dir="r"/>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4" name="Shape 84"/>
        <p:cNvGrpSpPr/>
        <p:nvPr/>
      </p:nvGrpSpPr>
      <p:grpSpPr>
        <a:xfrm>
          <a:off x="0" y="0"/>
          <a:ext cx="0" cy="0"/>
          <a:chOff x="0" y="0"/>
          <a:chExt cx="0" cy="0"/>
        </a:xfrm>
      </p:grpSpPr>
      <p:sp>
        <p:nvSpPr>
          <p:cNvPr id="85" name="Google Shape;85;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6" name="Google Shape;86;p3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 name="Google Shape;88;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9" name="Google Shape;89;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r>
              <a:rPr lang="en-US"/>
              <a:t>/58</a:t>
            </a:r>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push dir="r"/>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3.png"/><Relationship Id="rId5" Type="http://schemas.openxmlformats.org/officeDocument/2006/relationships/image" Target="../media/image3.jpg"/><Relationship Id="rId6"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5.jpg"/><Relationship Id="rId4" Type="http://schemas.openxmlformats.org/officeDocument/2006/relationships/image" Target="../media/image7.jpg"/><Relationship Id="rId5" Type="http://schemas.openxmlformats.org/officeDocument/2006/relationships/image" Target="../media/image4.jpg"/><Relationship Id="rId6" Type="http://schemas.openxmlformats.org/officeDocument/2006/relationships/image" Target="../media/image17.jpg"/><Relationship Id="rId7"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0.jpg"/><Relationship Id="rId4" Type="http://schemas.openxmlformats.org/officeDocument/2006/relationships/image" Target="../media/image19.png"/><Relationship Id="rId5" Type="http://schemas.openxmlformats.org/officeDocument/2006/relationships/image" Target="../media/image16.jpg"/><Relationship Id="rId6"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20.png"/><Relationship Id="rId5" Type="http://schemas.openxmlformats.org/officeDocument/2006/relationships/image" Target="../media/image29.jpg"/><Relationship Id="rId6" Type="http://schemas.openxmlformats.org/officeDocument/2006/relationships/image" Target="../media/image23.png"/><Relationship Id="rId7"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2.jp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vmlDrawing" Target="../drawings/vmlDrawing1.vml"/><Relationship Id="rId4" Type="http://schemas.openxmlformats.org/officeDocument/2006/relationships/oleObject" Target="../embeddings/oleObject1.bin"/><Relationship Id="rId9" Type="http://schemas.openxmlformats.org/officeDocument/2006/relationships/image" Target="../media/image21.png"/><Relationship Id="rId5" Type="http://schemas.openxmlformats.org/officeDocument/2006/relationships/oleObject" Target="../embeddings/oleObject1.bin"/><Relationship Id="rId6" Type="http://schemas.openxmlformats.org/officeDocument/2006/relationships/image" Target="../media/image22.png"/><Relationship Id="rId7" Type="http://schemas.openxmlformats.org/officeDocument/2006/relationships/oleObject" Target="../embeddings/oleObject2.bin"/><Relationship Id="rId8"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26.png"/><Relationship Id="rId9" Type="http://schemas.openxmlformats.org/officeDocument/2006/relationships/image" Target="../media/image36.png"/><Relationship Id="rId5" Type="http://schemas.openxmlformats.org/officeDocument/2006/relationships/image" Target="../media/image27.png"/><Relationship Id="rId6" Type="http://schemas.openxmlformats.org/officeDocument/2006/relationships/image" Target="../media/image39.jpg"/><Relationship Id="rId7" Type="http://schemas.openxmlformats.org/officeDocument/2006/relationships/image" Target="../media/image31.png"/><Relationship Id="rId8"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vmlDrawing" Target="../drawings/vmlDrawing2.vml"/><Relationship Id="rId4" Type="http://schemas.openxmlformats.org/officeDocument/2006/relationships/oleObject" Target="../embeddings/oleObject3.bin"/><Relationship Id="rId5" Type="http://schemas.openxmlformats.org/officeDocument/2006/relationships/oleObject" Target="../embeddings/oleObject3.bin"/><Relationship Id="rId6" Type="http://schemas.openxmlformats.org/officeDocument/2006/relationships/image" Target="../media/image38.png"/><Relationship Id="rId7"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pic>
        <p:nvPicPr>
          <p:cNvPr descr="D:\tai ve\hinh anh\images.png" id="153" name="Google Shape;153;p1"/>
          <p:cNvPicPr preferRelativeResize="0"/>
          <p:nvPr/>
        </p:nvPicPr>
        <p:blipFill rotWithShape="1">
          <a:blip r:embed="rId4">
            <a:alphaModFix/>
          </a:blip>
          <a:srcRect b="0" l="0" r="0" t="0"/>
          <a:stretch/>
        </p:blipFill>
        <p:spPr>
          <a:xfrm>
            <a:off x="9633857" y="109928"/>
            <a:ext cx="1143000" cy="1142324"/>
          </a:xfrm>
          <a:prstGeom prst="rect">
            <a:avLst/>
          </a:prstGeom>
          <a:noFill/>
          <a:ln>
            <a:noFill/>
          </a:ln>
        </p:spPr>
      </p:pic>
      <p:sp>
        <p:nvSpPr>
          <p:cNvPr id="154" name="Google Shape;154;p1"/>
          <p:cNvSpPr txBox="1"/>
          <p:nvPr/>
        </p:nvSpPr>
        <p:spPr>
          <a:xfrm>
            <a:off x="3507832" y="5808161"/>
            <a:ext cx="5617118" cy="79404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accent1"/>
              </a:buClr>
              <a:buSzPts val="2000"/>
              <a:buFont typeface="Calibri"/>
              <a:buNone/>
            </a:pPr>
            <a:r>
              <a:t/>
            </a:r>
            <a:endParaRPr b="1" i="0" sz="2400" u="none" cap="none" strike="noStrike">
              <a:solidFill>
                <a:srgbClr val="00CC00"/>
              </a:solidFill>
              <a:latin typeface="Times New Roman"/>
              <a:ea typeface="Times New Roman"/>
              <a:cs typeface="Times New Roman"/>
              <a:sym typeface="Times New Roman"/>
            </a:endParaRPr>
          </a:p>
          <a:p>
            <a:pPr indent="0" lvl="0" marL="0" marR="0" rtl="0" algn="l">
              <a:lnSpc>
                <a:spcPct val="90000"/>
              </a:lnSpc>
              <a:spcBef>
                <a:spcPts val="1400"/>
              </a:spcBef>
              <a:spcAft>
                <a:spcPts val="0"/>
              </a:spcAft>
              <a:buClr>
                <a:schemeClr val="accent1"/>
              </a:buClr>
              <a:buSzPts val="2000"/>
              <a:buFont typeface="Calibri"/>
              <a:buNone/>
            </a:pPr>
            <a:r>
              <a:rPr b="1" i="0" lang="en-US" sz="2400" u="none" cap="none" strike="noStrike">
                <a:solidFill>
                  <a:srgbClr val="121CDE"/>
                </a:solidFill>
                <a:latin typeface="Times New Roman"/>
                <a:ea typeface="Times New Roman"/>
                <a:cs typeface="Times New Roman"/>
                <a:sym typeface="Times New Roman"/>
              </a:rPr>
              <a:t>Tp.HCM, ngày 13 tháng 06 năm 2022</a:t>
            </a:r>
            <a:endParaRPr b="1" i="0" sz="2400" u="none" cap="none" strike="noStrike">
              <a:solidFill>
                <a:srgbClr val="121CDE"/>
              </a:solidFill>
              <a:latin typeface="Times New Roman"/>
              <a:ea typeface="Times New Roman"/>
              <a:cs typeface="Times New Roman"/>
              <a:sym typeface="Times New Roman"/>
            </a:endParaRPr>
          </a:p>
        </p:txBody>
      </p:sp>
      <p:pic>
        <p:nvPicPr>
          <p:cNvPr id="155" name="Google Shape;155;p1"/>
          <p:cNvPicPr preferRelativeResize="0"/>
          <p:nvPr/>
        </p:nvPicPr>
        <p:blipFill rotWithShape="1">
          <a:blip r:embed="rId5">
            <a:alphaModFix/>
          </a:blip>
          <a:srcRect b="0" l="1390" r="1389" t="0"/>
          <a:stretch/>
        </p:blipFill>
        <p:spPr>
          <a:xfrm>
            <a:off x="10972207" y="144781"/>
            <a:ext cx="1044186" cy="1074035"/>
          </a:xfrm>
          <a:prstGeom prst="rect">
            <a:avLst/>
          </a:prstGeom>
          <a:noFill/>
          <a:ln>
            <a:noFill/>
          </a:ln>
        </p:spPr>
      </p:pic>
      <p:sp>
        <p:nvSpPr>
          <p:cNvPr id="156" name="Google Shape;156;p1"/>
          <p:cNvSpPr txBox="1"/>
          <p:nvPr/>
        </p:nvSpPr>
        <p:spPr>
          <a:xfrm>
            <a:off x="381000" y="1547253"/>
            <a:ext cx="11635393" cy="2057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accent1"/>
              </a:buClr>
              <a:buSzPts val="5400"/>
              <a:buFont typeface="Calibri"/>
              <a:buNone/>
            </a:pPr>
            <a:r>
              <a:rPr b="1" i="0" lang="en-US" sz="3600" u="none" cap="none" strike="noStrike">
                <a:solidFill>
                  <a:srgbClr val="FFC000"/>
                </a:solidFill>
                <a:latin typeface="Times New Roman"/>
                <a:ea typeface="Times New Roman"/>
                <a:cs typeface="Times New Roman"/>
                <a:sym typeface="Times New Roman"/>
              </a:rPr>
              <a:t>BÁO CÁO TIẾN ĐỘ ĐỀ TÀI</a:t>
            </a:r>
            <a:endParaRPr b="0" i="0" sz="1400" u="none" cap="none" strike="noStrike">
              <a:solidFill>
                <a:srgbClr val="000000"/>
              </a:solidFill>
              <a:latin typeface="Arial"/>
              <a:ea typeface="Arial"/>
              <a:cs typeface="Arial"/>
              <a:sym typeface="Arial"/>
            </a:endParaRPr>
          </a:p>
        </p:txBody>
      </p:sp>
      <p:sp>
        <p:nvSpPr>
          <p:cNvPr id="157" name="Google Shape;157;p1"/>
          <p:cNvSpPr txBox="1"/>
          <p:nvPr>
            <p:ph idx="12" type="sldNum"/>
          </p:nvPr>
        </p:nvSpPr>
        <p:spPr>
          <a:xfrm>
            <a:off x="9232900" y="6356369"/>
            <a:ext cx="28448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a:solidFill>
                  <a:schemeClr val="dk1"/>
                </a:solidFill>
                <a:latin typeface="Times New Roman"/>
                <a:ea typeface="Times New Roman"/>
                <a:cs typeface="Times New Roman"/>
                <a:sym typeface="Times New Roman"/>
              </a:rPr>
              <a:t>‹#›</a:t>
            </a:fld>
            <a:r>
              <a:rPr lang="en-US">
                <a:solidFill>
                  <a:schemeClr val="dk1"/>
                </a:solidFill>
                <a:latin typeface="Times New Roman"/>
                <a:ea typeface="Times New Roman"/>
                <a:cs typeface="Times New Roman"/>
                <a:sym typeface="Times New Roman"/>
              </a:rPr>
              <a:t>/26</a:t>
            </a:r>
            <a:endParaRPr>
              <a:solidFill>
                <a:schemeClr val="dk1"/>
              </a:solidFill>
              <a:latin typeface="Times New Roman"/>
              <a:ea typeface="Times New Roman"/>
              <a:cs typeface="Times New Roman"/>
              <a:sym typeface="Times New Roman"/>
            </a:endParaRPr>
          </a:p>
        </p:txBody>
      </p:sp>
      <p:pic>
        <p:nvPicPr>
          <p:cNvPr descr="https://lh6.googleusercontent.com/4MdBO0-k1zsS1QkwJk223vvGOOnNZfzAqIUc1yyPhZ7CZSSguIEF-a97KYgJRM6-ZwETO0cX43ndJKNdfxHLSxn9lVt-5V5Iv2JUJd2TBglqi1Nm3ZhoPV2Ke8d6voBE38gCGmmt" id="158" name="Google Shape;158;p1"/>
          <p:cNvPicPr preferRelativeResize="0"/>
          <p:nvPr/>
        </p:nvPicPr>
        <p:blipFill rotWithShape="1">
          <a:blip r:embed="rId6">
            <a:alphaModFix/>
          </a:blip>
          <a:srcRect b="0" l="0" r="0" t="0"/>
          <a:stretch/>
        </p:blipFill>
        <p:spPr>
          <a:xfrm>
            <a:off x="9551" y="292411"/>
            <a:ext cx="2518824" cy="894485"/>
          </a:xfrm>
          <a:prstGeom prst="rect">
            <a:avLst/>
          </a:prstGeom>
          <a:noFill/>
          <a:ln>
            <a:noFill/>
          </a:ln>
        </p:spPr>
      </p:pic>
      <p:sp>
        <p:nvSpPr>
          <p:cNvPr id="159" name="Google Shape;159;p1"/>
          <p:cNvSpPr txBox="1"/>
          <p:nvPr/>
        </p:nvSpPr>
        <p:spPr>
          <a:xfrm>
            <a:off x="0" y="-19053"/>
            <a:ext cx="12191999" cy="1205949"/>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33CC"/>
              </a:buClr>
              <a:buSzPts val="2300"/>
              <a:buFont typeface="Arial"/>
              <a:buNone/>
            </a:pPr>
            <a:r>
              <a:rPr b="1" i="0" lang="en-US" sz="2300" u="none" cap="none" strike="noStrike">
                <a:solidFill>
                  <a:srgbClr val="0033CC"/>
                </a:solidFill>
                <a:latin typeface="Times New Roman"/>
                <a:ea typeface="Times New Roman"/>
                <a:cs typeface="Times New Roman"/>
                <a:sym typeface="Times New Roman"/>
              </a:rPr>
              <a:t>ĐẠI HỌC QUỐC GIA THÀNH PHỐ HỒ CHÍ MINH</a:t>
            </a:r>
            <a:br>
              <a:rPr b="1" i="0" lang="en-US" sz="2300" u="none" cap="none" strike="noStrike">
                <a:solidFill>
                  <a:srgbClr val="0033CC"/>
                </a:solidFill>
                <a:latin typeface="Times New Roman"/>
                <a:ea typeface="Times New Roman"/>
                <a:cs typeface="Times New Roman"/>
                <a:sym typeface="Times New Roman"/>
              </a:rPr>
            </a:br>
            <a:r>
              <a:rPr b="1" i="0" lang="en-US" sz="2300" u="none" cap="none" strike="noStrike">
                <a:solidFill>
                  <a:srgbClr val="0033CC"/>
                </a:solidFill>
                <a:latin typeface="Times New Roman"/>
                <a:ea typeface="Times New Roman"/>
                <a:cs typeface="Times New Roman"/>
                <a:sym typeface="Times New Roman"/>
              </a:rPr>
              <a:t>TRƯỜNG ĐẠI HỌC BÁCH KHOA</a:t>
            </a:r>
            <a:br>
              <a:rPr b="1" i="0" lang="en-US" sz="2300" u="none" cap="none" strike="noStrike">
                <a:solidFill>
                  <a:srgbClr val="0033CC"/>
                </a:solidFill>
                <a:latin typeface="Times New Roman"/>
                <a:ea typeface="Times New Roman"/>
                <a:cs typeface="Times New Roman"/>
                <a:sym typeface="Times New Roman"/>
              </a:rPr>
            </a:br>
            <a:r>
              <a:rPr b="1" i="0" lang="en-US" sz="2300" u="none" cap="none" strike="noStrike">
                <a:solidFill>
                  <a:srgbClr val="0033CC"/>
                </a:solidFill>
                <a:latin typeface="Times New Roman"/>
                <a:ea typeface="Times New Roman"/>
                <a:cs typeface="Times New Roman"/>
                <a:sym typeface="Times New Roman"/>
              </a:rPr>
              <a:t>KHOA KỸ THUẬT HÓA HỌC</a:t>
            </a:r>
            <a:endParaRPr b="1" i="1" sz="2300" u="none" cap="none" strike="noStrike">
              <a:solidFill>
                <a:srgbClr val="0033CC"/>
              </a:solidFill>
              <a:latin typeface="Times New Roman"/>
              <a:ea typeface="Times New Roman"/>
              <a:cs typeface="Times New Roman"/>
              <a:sym typeface="Times New Roman"/>
            </a:endParaRPr>
          </a:p>
        </p:txBody>
      </p:sp>
      <p:sp>
        <p:nvSpPr>
          <p:cNvPr id="160" name="Google Shape;160;p1"/>
          <p:cNvSpPr/>
          <p:nvPr/>
        </p:nvSpPr>
        <p:spPr>
          <a:xfrm>
            <a:off x="7721600" y="4808084"/>
            <a:ext cx="5638800" cy="1477287"/>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2000"/>
              <a:buFont typeface="Arial"/>
              <a:buNone/>
            </a:pPr>
            <a:r>
              <a:rPr b="1" i="0" lang="en-US" sz="2000" u="none" cap="none" strike="noStrike">
                <a:solidFill>
                  <a:srgbClr val="121CDE"/>
                </a:solidFill>
                <a:latin typeface="Times New Roman"/>
                <a:ea typeface="Times New Roman"/>
                <a:cs typeface="Times New Roman"/>
                <a:sym typeface="Times New Roman"/>
              </a:rPr>
              <a:t>Sinh viên thực hiện:</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000"/>
              <a:buFont typeface="Arial"/>
              <a:buNone/>
            </a:pPr>
            <a:r>
              <a:rPr b="1" i="0" lang="en-US" sz="2000" u="none" cap="none" strike="noStrike">
                <a:solidFill>
                  <a:srgbClr val="121CDE"/>
                </a:solidFill>
                <a:latin typeface="Times New Roman"/>
                <a:ea typeface="Times New Roman"/>
                <a:cs typeface="Times New Roman"/>
                <a:sym typeface="Times New Roman"/>
              </a:rPr>
              <a:t>Nguyễn Hoàng Phúc (MSSV: 1914693)</a:t>
            </a:r>
            <a:endParaRPr b="0" i="0" sz="1400" u="none" cap="none" strike="noStrike">
              <a:solidFill>
                <a:srgbClr val="000000"/>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000"/>
              <a:buFont typeface="Arial"/>
              <a:buNone/>
            </a:pPr>
            <a:r>
              <a:rPr b="1" i="0" lang="en-US" sz="2000" u="none" cap="none" strike="noStrike">
                <a:solidFill>
                  <a:srgbClr val="121CDE"/>
                </a:solidFill>
                <a:latin typeface="Times New Roman"/>
                <a:ea typeface="Times New Roman"/>
                <a:cs typeface="Times New Roman"/>
                <a:sym typeface="Times New Roman"/>
              </a:rPr>
              <a:t>GVHD: PGS.TS Nguyễn Hữu Hiếu</a:t>
            </a:r>
            <a:endParaRPr b="1" i="0" sz="2000" u="none" cap="none" strike="noStrike">
              <a:solidFill>
                <a:srgbClr val="121CDE"/>
              </a:solidFill>
              <a:latin typeface="Times New Roman"/>
              <a:ea typeface="Times New Roman"/>
              <a:cs typeface="Times New Roman"/>
              <a:sym typeface="Times New Roman"/>
            </a:endParaRPr>
          </a:p>
        </p:txBody>
      </p:sp>
      <p:sp>
        <p:nvSpPr>
          <p:cNvPr id="161" name="Google Shape;161;p1"/>
          <p:cNvSpPr txBox="1"/>
          <p:nvPr/>
        </p:nvSpPr>
        <p:spPr>
          <a:xfrm>
            <a:off x="1268963" y="2397967"/>
            <a:ext cx="10263674" cy="193899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4000" u="none" cap="none" strike="noStrike">
                <a:solidFill>
                  <a:srgbClr val="FF0000"/>
                </a:solidFill>
                <a:latin typeface="Times New Roman"/>
                <a:ea typeface="Times New Roman"/>
                <a:cs typeface="Times New Roman"/>
                <a:sym typeface="Times New Roman"/>
              </a:rPr>
              <a:t>Nghiên cứu tổng hợp và thử nghiệm khả năng quang phân hủy xanh methylene của vật liệu MgFe</a:t>
            </a:r>
            <a:r>
              <a:rPr b="1" baseline="-25000" i="0" lang="en-US" sz="4000" u="none" cap="none" strike="noStrike">
                <a:solidFill>
                  <a:srgbClr val="FF0000"/>
                </a:solidFill>
                <a:latin typeface="Times New Roman"/>
                <a:ea typeface="Times New Roman"/>
                <a:cs typeface="Times New Roman"/>
                <a:sym typeface="Times New Roman"/>
              </a:rPr>
              <a:t>2</a:t>
            </a:r>
            <a:r>
              <a:rPr b="1" i="0" lang="en-US" sz="4000" u="none" cap="none" strike="noStrike">
                <a:solidFill>
                  <a:srgbClr val="FF0000"/>
                </a:solidFill>
                <a:latin typeface="Times New Roman"/>
                <a:ea typeface="Times New Roman"/>
                <a:cs typeface="Times New Roman"/>
                <a:sym typeface="Times New Roman"/>
              </a:rPr>
              <a:t>O</a:t>
            </a:r>
            <a:r>
              <a:rPr b="1" baseline="-25000" i="0" lang="en-US" sz="4000" u="none" cap="none" strike="noStrike">
                <a:solidFill>
                  <a:srgbClr val="FF0000"/>
                </a:solidFill>
                <a:latin typeface="Times New Roman"/>
                <a:ea typeface="Times New Roman"/>
                <a:cs typeface="Times New Roman"/>
                <a:sym typeface="Times New Roman"/>
              </a:rPr>
              <a:t>4 </a:t>
            </a:r>
            <a:r>
              <a:rPr b="1" i="0" lang="en-US" sz="4000" u="none" cap="none" strike="noStrike">
                <a:solidFill>
                  <a:srgbClr val="FF0000"/>
                </a:solidFill>
                <a:latin typeface="Times New Roman"/>
                <a:ea typeface="Times New Roman"/>
                <a:cs typeface="Times New Roman"/>
                <a:sym typeface="Times New Roman"/>
              </a:rPr>
              <a:t>- TiO</a:t>
            </a:r>
            <a:r>
              <a:rPr b="1" baseline="-25000" i="0" lang="en-US" sz="4000" u="none" cap="none" strike="noStrike">
                <a:solidFill>
                  <a:srgbClr val="FF0000"/>
                </a:solidFill>
                <a:latin typeface="Times New Roman"/>
                <a:ea typeface="Times New Roman"/>
                <a:cs typeface="Times New Roman"/>
                <a:sym typeface="Times New Roman"/>
              </a:rPr>
              <a:t>2</a:t>
            </a:r>
            <a:endParaRPr b="1" i="0" sz="4000" u="none" cap="none" strike="noStrike">
              <a:solidFill>
                <a:srgbClr val="FF0000"/>
              </a:solidFill>
              <a:latin typeface="Times New Roman"/>
              <a:ea typeface="Times New Roman"/>
              <a:cs typeface="Times New Roman"/>
              <a:sym typeface="Times New Roman"/>
            </a:endParaRPr>
          </a:p>
        </p:txBody>
      </p:sp>
    </p:spTree>
  </p:cSld>
  <p:clrMapOvr>
    <a:masterClrMapping/>
  </p:clrMapOvr>
  <p:transition advClick="0" spd="slow">
    <p:wipe dir="l"/>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4"/>
          <p:cNvSpPr txBox="1"/>
          <p:nvPr>
            <p:ph type="title"/>
          </p:nvPr>
        </p:nvSpPr>
        <p:spPr>
          <a:xfrm>
            <a:off x="258749" y="419878"/>
            <a:ext cx="11301879" cy="144675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50000"/>
              </a:lnSpc>
              <a:spcBef>
                <a:spcPts val="0"/>
              </a:spcBef>
              <a:spcAft>
                <a:spcPts val="0"/>
              </a:spcAft>
              <a:buClr>
                <a:srgbClr val="121CDE"/>
              </a:buClr>
              <a:buSzPct val="100000"/>
              <a:buNone/>
            </a:pPr>
            <a:r>
              <a:rPr b="1" lang="en-US" sz="3600">
                <a:solidFill>
                  <a:srgbClr val="121CDE"/>
                </a:solidFill>
                <a:latin typeface="Times New Roman"/>
                <a:ea typeface="Times New Roman"/>
                <a:cs typeface="Times New Roman"/>
                <a:sym typeface="Times New Roman"/>
              </a:rPr>
              <a:t>1. TỔNG QUAN</a:t>
            </a:r>
            <a:br>
              <a:rPr b="1" lang="en-US" sz="3600">
                <a:solidFill>
                  <a:srgbClr val="121CDE"/>
                </a:solidFill>
                <a:latin typeface="Times New Roman"/>
                <a:ea typeface="Times New Roman"/>
                <a:cs typeface="Times New Roman"/>
                <a:sym typeface="Times New Roman"/>
              </a:rPr>
            </a:br>
            <a:r>
              <a:rPr b="1" lang="en-US" sz="3600">
                <a:solidFill>
                  <a:schemeClr val="dk1"/>
                </a:solidFill>
                <a:latin typeface="Times New Roman"/>
                <a:ea typeface="Times New Roman"/>
                <a:cs typeface="Times New Roman"/>
                <a:sym typeface="Times New Roman"/>
              </a:rPr>
              <a:t>1.3 Mục tiêu, nội dung, phương pháp nghiên cứu</a:t>
            </a:r>
            <a:br>
              <a:rPr b="1" lang="en-US" sz="3600">
                <a:solidFill>
                  <a:srgbClr val="121CDE"/>
                </a:solidFill>
                <a:latin typeface="Times New Roman"/>
                <a:ea typeface="Times New Roman"/>
                <a:cs typeface="Times New Roman"/>
                <a:sym typeface="Times New Roman"/>
              </a:rPr>
            </a:br>
            <a:endParaRPr>
              <a:solidFill>
                <a:schemeClr val="dk1"/>
              </a:solidFill>
            </a:endParaRPr>
          </a:p>
        </p:txBody>
      </p:sp>
      <p:grpSp>
        <p:nvGrpSpPr>
          <p:cNvPr id="310" name="Google Shape;310;p14"/>
          <p:cNvGrpSpPr/>
          <p:nvPr/>
        </p:nvGrpSpPr>
        <p:grpSpPr>
          <a:xfrm>
            <a:off x="376436" y="1880984"/>
            <a:ext cx="11439128" cy="4752561"/>
            <a:chOff x="240254" y="1328548"/>
            <a:chExt cx="11439128" cy="4752561"/>
          </a:xfrm>
        </p:grpSpPr>
        <p:sp>
          <p:nvSpPr>
            <p:cNvPr id="311" name="Google Shape;311;p14"/>
            <p:cNvSpPr/>
            <p:nvPr/>
          </p:nvSpPr>
          <p:spPr>
            <a:xfrm>
              <a:off x="240254" y="2448248"/>
              <a:ext cx="5448200" cy="870981"/>
            </a:xfrm>
            <a:prstGeom prst="rect">
              <a:avLst/>
            </a:prstGeom>
            <a:noFill/>
            <a:ln>
              <a:noFill/>
            </a:ln>
          </p:spPr>
          <p:txBody>
            <a:bodyPr anchorCtr="0" anchor="ctr" bIns="76200" lIns="76200" spcFirstLastPara="1" rIns="76200" wrap="square" tIns="76200">
              <a:noAutofit/>
            </a:bodyPr>
            <a:lstStyle/>
            <a:p>
              <a:pPr indent="-228600" lvl="1" marL="228600" marR="0" rtl="0" algn="l">
                <a:lnSpc>
                  <a:spcPct val="150000"/>
                </a:lnSpc>
                <a:spcBef>
                  <a:spcPts val="0"/>
                </a:spcBef>
                <a:spcAft>
                  <a:spcPts val="0"/>
                </a:spcAft>
                <a:buClr>
                  <a:srgbClr val="000000"/>
                </a:buClr>
                <a:buSzPts val="2000"/>
                <a:buFont typeface="Arial"/>
                <a:buChar char="••"/>
              </a:pPr>
              <a:r>
                <a:rPr b="1" i="0" lang="en-US" sz="2000" u="none" cap="none" strike="noStrike">
                  <a:solidFill>
                    <a:schemeClr val="dk1"/>
                  </a:solidFill>
                  <a:latin typeface="Times New Roman"/>
                  <a:ea typeface="Times New Roman"/>
                  <a:cs typeface="Times New Roman"/>
                  <a:sym typeface="Times New Roman"/>
                </a:rPr>
                <a:t>Tổng hợp MFO-TiO</a:t>
              </a:r>
              <a:r>
                <a:rPr b="1" baseline="-25000" i="0" lang="en-US" sz="2000" u="none" cap="none" strike="noStrike">
                  <a:solidFill>
                    <a:schemeClr val="dk1"/>
                  </a:solidFill>
                  <a:latin typeface="Times New Roman"/>
                  <a:ea typeface="Times New Roman"/>
                  <a:cs typeface="Times New Roman"/>
                  <a:sym typeface="Times New Roman"/>
                </a:rPr>
                <a:t>2</a:t>
              </a:r>
              <a:r>
                <a:rPr b="1" i="0" lang="en-US" sz="2000" u="none" cap="none" strike="noStrike">
                  <a:solidFill>
                    <a:schemeClr val="dk1"/>
                  </a:solidFill>
                  <a:latin typeface="Times New Roman"/>
                  <a:ea typeface="Times New Roman"/>
                  <a:cs typeface="Times New Roman"/>
                  <a:sym typeface="Times New Roman"/>
                </a:rPr>
                <a:t>: Sol-gel</a:t>
              </a:r>
              <a:endParaRPr b="1" i="0" sz="2000" u="none" cap="none" strike="noStrike">
                <a:solidFill>
                  <a:schemeClr val="dk1"/>
                </a:solidFill>
                <a:latin typeface="Times New Roman"/>
                <a:ea typeface="Times New Roman"/>
                <a:cs typeface="Times New Roman"/>
                <a:sym typeface="Times New Roman"/>
              </a:endParaRPr>
            </a:p>
          </p:txBody>
        </p:sp>
        <p:sp>
          <p:nvSpPr>
            <p:cNvPr id="312" name="Google Shape;312;p14"/>
            <p:cNvSpPr/>
            <p:nvPr/>
          </p:nvSpPr>
          <p:spPr>
            <a:xfrm>
              <a:off x="558505" y="1448873"/>
              <a:ext cx="4705619" cy="985027"/>
            </a:xfrm>
            <a:prstGeom prst="rect">
              <a:avLst/>
            </a:prstGeom>
            <a:noFill/>
            <a:ln>
              <a:noFill/>
            </a:ln>
          </p:spPr>
          <p:txBody>
            <a:bodyPr anchorCtr="0" anchor="ctr" bIns="76200" lIns="76200" spcFirstLastPara="1" rIns="76200" wrap="square" tIns="76200">
              <a:noAutofit/>
            </a:bodyPr>
            <a:lstStyle/>
            <a:p>
              <a:pPr indent="0" lvl="0" marL="0" marR="0" rtl="0" algn="ctr">
                <a:lnSpc>
                  <a:spcPct val="150000"/>
                </a:lnSpc>
                <a:spcBef>
                  <a:spcPts val="0"/>
                </a:spcBef>
                <a:spcAft>
                  <a:spcPts val="0"/>
                </a:spcAft>
                <a:buNone/>
              </a:pPr>
              <a:r>
                <a:rPr b="1" i="0" lang="en-US" sz="2400" u="none" cap="none" strike="noStrike">
                  <a:solidFill>
                    <a:srgbClr val="FF0066"/>
                  </a:solidFill>
                  <a:latin typeface="Arial"/>
                  <a:ea typeface="Arial"/>
                  <a:cs typeface="Arial"/>
                  <a:sym typeface="Arial"/>
                </a:rPr>
                <a:t>Tổng hợp vật liệu MFO-TiO</a:t>
              </a:r>
              <a:r>
                <a:rPr b="1" baseline="-25000" i="0" lang="en-US" sz="2400" u="none" cap="none" strike="noStrike">
                  <a:solidFill>
                    <a:srgbClr val="FF0066"/>
                  </a:solidFill>
                  <a:latin typeface="Arial"/>
                  <a:ea typeface="Arial"/>
                  <a:cs typeface="Arial"/>
                  <a:sym typeface="Arial"/>
                </a:rPr>
                <a:t>2</a:t>
              </a:r>
              <a:endParaRPr b="1" i="0" sz="2400" u="none" cap="none" strike="noStrike">
                <a:solidFill>
                  <a:srgbClr val="FF0066"/>
                </a:solidFill>
                <a:latin typeface="Arial"/>
                <a:ea typeface="Arial"/>
                <a:cs typeface="Arial"/>
                <a:sym typeface="Arial"/>
              </a:endParaRPr>
            </a:p>
          </p:txBody>
        </p:sp>
        <p:sp>
          <p:nvSpPr>
            <p:cNvPr id="313" name="Google Shape;313;p14"/>
            <p:cNvSpPr/>
            <p:nvPr/>
          </p:nvSpPr>
          <p:spPr>
            <a:xfrm>
              <a:off x="5781903" y="1328548"/>
              <a:ext cx="5897479" cy="1254499"/>
            </a:xfrm>
            <a:prstGeom prst="rect">
              <a:avLst/>
            </a:prstGeom>
            <a:noFill/>
            <a:ln>
              <a:noFill/>
            </a:ln>
          </p:spPr>
          <p:txBody>
            <a:bodyPr anchorCtr="0" anchor="t" bIns="76200" lIns="76200" spcFirstLastPara="1" rIns="76200" wrap="square" tIns="76200">
              <a:noAutofit/>
            </a:bodyPr>
            <a:lstStyle/>
            <a:p>
              <a:pPr indent="0" lvl="0" marL="0" marR="0" rtl="0" algn="ctr">
                <a:lnSpc>
                  <a:spcPct val="150000"/>
                </a:lnSpc>
                <a:spcBef>
                  <a:spcPts val="0"/>
                </a:spcBef>
                <a:spcAft>
                  <a:spcPts val="0"/>
                </a:spcAft>
                <a:buNone/>
              </a:pPr>
              <a:r>
                <a:rPr b="1" i="0" lang="en-US" sz="2400" u="none" cap="none" strike="noStrike">
                  <a:solidFill>
                    <a:srgbClr val="FF0066"/>
                  </a:solidFill>
                  <a:latin typeface="Arial"/>
                  <a:ea typeface="Arial"/>
                  <a:cs typeface="Arial"/>
                  <a:sym typeface="Arial"/>
                </a:rPr>
                <a:t>Khảo sát hình thái cấu trúc vật liệu nano MFO-TiO</a:t>
              </a:r>
              <a:r>
                <a:rPr b="1" baseline="-25000" i="0" lang="en-US" sz="2400" u="none" cap="none" strike="noStrike">
                  <a:solidFill>
                    <a:srgbClr val="FF0066"/>
                  </a:solidFill>
                  <a:latin typeface="Arial"/>
                  <a:ea typeface="Arial"/>
                  <a:cs typeface="Arial"/>
                  <a:sym typeface="Arial"/>
                </a:rPr>
                <a:t>2</a:t>
              </a:r>
              <a:endParaRPr b="1" i="0" sz="2400" u="none" cap="none" strike="noStrike">
                <a:solidFill>
                  <a:srgbClr val="FF0066"/>
                </a:solidFill>
                <a:latin typeface="Arial"/>
                <a:ea typeface="Arial"/>
                <a:cs typeface="Arial"/>
                <a:sym typeface="Arial"/>
              </a:endParaRPr>
            </a:p>
          </p:txBody>
        </p:sp>
        <p:sp>
          <p:nvSpPr>
            <p:cNvPr id="314" name="Google Shape;314;p14"/>
            <p:cNvSpPr/>
            <p:nvPr/>
          </p:nvSpPr>
          <p:spPr>
            <a:xfrm>
              <a:off x="5959818" y="2583047"/>
              <a:ext cx="5030074" cy="1869897"/>
            </a:xfrm>
            <a:prstGeom prst="rect">
              <a:avLst/>
            </a:prstGeom>
            <a:noFill/>
            <a:ln>
              <a:noFill/>
            </a:ln>
          </p:spPr>
          <p:txBody>
            <a:bodyPr anchorCtr="0" anchor="ctr" bIns="76200" lIns="76200" spcFirstLastPara="1" rIns="76200" wrap="square" tIns="76200">
              <a:noAutofit/>
            </a:bodyPr>
            <a:lstStyle/>
            <a:p>
              <a:pPr indent="-228600" lvl="1" marL="228600" marR="0" rtl="0" algn="l">
                <a:lnSpc>
                  <a:spcPct val="150000"/>
                </a:lnSpc>
                <a:spcBef>
                  <a:spcPts val="0"/>
                </a:spcBef>
                <a:spcAft>
                  <a:spcPts val="0"/>
                </a:spcAft>
                <a:buClr>
                  <a:srgbClr val="000000"/>
                </a:buClr>
                <a:buSzPts val="2000"/>
                <a:buFont typeface="Arial"/>
                <a:buChar char="••"/>
              </a:pPr>
              <a:r>
                <a:rPr b="1" i="0" lang="en-US" sz="2000" u="none" cap="none" strike="noStrike">
                  <a:solidFill>
                    <a:schemeClr val="dk1"/>
                  </a:solidFill>
                  <a:latin typeface="Times New Roman"/>
                  <a:ea typeface="Times New Roman"/>
                  <a:cs typeface="Times New Roman"/>
                  <a:sym typeface="Times New Roman"/>
                </a:rPr>
                <a:t>Giản đồ XRD</a:t>
              </a:r>
              <a:endParaRPr/>
            </a:p>
            <a:p>
              <a:pPr indent="-228600" lvl="1" marL="228600" marR="0" rtl="0" algn="l">
                <a:lnSpc>
                  <a:spcPct val="150000"/>
                </a:lnSpc>
                <a:spcBef>
                  <a:spcPts val="300"/>
                </a:spcBef>
                <a:spcAft>
                  <a:spcPts val="0"/>
                </a:spcAft>
                <a:buClr>
                  <a:srgbClr val="000000"/>
                </a:buClr>
                <a:buSzPts val="2000"/>
                <a:buFont typeface="Arial"/>
                <a:buChar char="••"/>
              </a:pPr>
              <a:r>
                <a:rPr b="1" i="0" lang="en-US" sz="2000" u="none" cap="none" strike="noStrike">
                  <a:solidFill>
                    <a:schemeClr val="dk1"/>
                  </a:solidFill>
                  <a:latin typeface="Times New Roman"/>
                  <a:ea typeface="Times New Roman"/>
                  <a:cs typeface="Times New Roman"/>
                  <a:sym typeface="Times New Roman"/>
                </a:rPr>
                <a:t>Phổ FTIR</a:t>
              </a:r>
              <a:endParaRPr/>
            </a:p>
            <a:p>
              <a:pPr indent="-228600" lvl="1" marL="228600" marR="0" rtl="0" algn="l">
                <a:lnSpc>
                  <a:spcPct val="150000"/>
                </a:lnSpc>
                <a:spcBef>
                  <a:spcPts val="300"/>
                </a:spcBef>
                <a:spcAft>
                  <a:spcPts val="0"/>
                </a:spcAft>
                <a:buClr>
                  <a:srgbClr val="000000"/>
                </a:buClr>
                <a:buSzPts val="2000"/>
                <a:buFont typeface="Arial"/>
                <a:buChar char="••"/>
              </a:pPr>
              <a:r>
                <a:rPr b="1" i="0" lang="en-US" sz="2000" u="none" cap="none" strike="noStrike">
                  <a:solidFill>
                    <a:schemeClr val="dk1"/>
                  </a:solidFill>
                  <a:latin typeface="Times New Roman"/>
                  <a:ea typeface="Times New Roman"/>
                  <a:cs typeface="Times New Roman"/>
                  <a:sym typeface="Times New Roman"/>
                </a:rPr>
                <a:t>Phổ Raman</a:t>
              </a:r>
              <a:endParaRPr/>
            </a:p>
            <a:p>
              <a:pPr indent="-228600" lvl="1" marL="228600" marR="0" rtl="0" algn="l">
                <a:lnSpc>
                  <a:spcPct val="150000"/>
                </a:lnSpc>
                <a:spcBef>
                  <a:spcPts val="300"/>
                </a:spcBef>
                <a:spcAft>
                  <a:spcPts val="0"/>
                </a:spcAft>
                <a:buClr>
                  <a:srgbClr val="000000"/>
                </a:buClr>
                <a:buSzPts val="2000"/>
                <a:buFont typeface="Arial"/>
                <a:buChar char="••"/>
              </a:pPr>
              <a:r>
                <a:rPr b="1" i="0" lang="en-US" sz="2000" u="none" cap="none" strike="noStrike">
                  <a:solidFill>
                    <a:schemeClr val="dk1"/>
                  </a:solidFill>
                  <a:latin typeface="Times New Roman"/>
                  <a:ea typeface="Times New Roman"/>
                  <a:cs typeface="Times New Roman"/>
                  <a:sym typeface="Times New Roman"/>
                </a:rPr>
                <a:t>Ảnh SEM</a:t>
              </a:r>
              <a:endParaRPr b="1" i="0" sz="2000" u="none" cap="none" strike="noStrike">
                <a:solidFill>
                  <a:schemeClr val="dk1"/>
                </a:solidFill>
                <a:latin typeface="Times New Roman"/>
                <a:ea typeface="Times New Roman"/>
                <a:cs typeface="Times New Roman"/>
                <a:sym typeface="Times New Roman"/>
              </a:endParaRPr>
            </a:p>
          </p:txBody>
        </p:sp>
        <p:cxnSp>
          <p:nvCxnSpPr>
            <p:cNvPr id="315" name="Google Shape;315;p14"/>
            <p:cNvCxnSpPr/>
            <p:nvPr/>
          </p:nvCxnSpPr>
          <p:spPr>
            <a:xfrm>
              <a:off x="5735178" y="1513690"/>
              <a:ext cx="0" cy="4567419"/>
            </a:xfrm>
            <a:prstGeom prst="straightConnector1">
              <a:avLst/>
            </a:prstGeom>
            <a:noFill/>
            <a:ln cap="flat" cmpd="sng" w="38100">
              <a:solidFill>
                <a:srgbClr val="FF0000"/>
              </a:solidFill>
              <a:prstDash val="solid"/>
              <a:round/>
              <a:headEnd len="sm" w="sm" type="none"/>
              <a:tailEnd len="sm" w="sm" type="none"/>
            </a:ln>
          </p:spPr>
        </p:cxnSp>
      </p:grpSp>
      <p:sp>
        <p:nvSpPr>
          <p:cNvPr id="316" name="Google Shape;316;p14"/>
          <p:cNvSpPr txBox="1"/>
          <p:nvPr/>
        </p:nvSpPr>
        <p:spPr>
          <a:xfrm>
            <a:off x="652214" y="1505881"/>
            <a:ext cx="10684418"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sng" cap="none" strike="noStrike">
                <a:solidFill>
                  <a:srgbClr val="0070C0"/>
                </a:solidFill>
                <a:latin typeface="Times New Roman"/>
                <a:ea typeface="Times New Roman"/>
                <a:cs typeface="Times New Roman"/>
                <a:sym typeface="Times New Roman"/>
              </a:rPr>
              <a:t>Phương pháp nghiên cứu</a:t>
            </a:r>
            <a:endParaRPr/>
          </a:p>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 </a:t>
            </a:r>
            <a:endParaRPr/>
          </a:p>
        </p:txBody>
      </p:sp>
      <p:sp>
        <p:nvSpPr>
          <p:cNvPr id="317" name="Google Shape;317;p14"/>
          <p:cNvSpPr/>
          <p:nvPr/>
        </p:nvSpPr>
        <p:spPr>
          <a:xfrm>
            <a:off x="376436" y="1631217"/>
            <a:ext cx="275778" cy="262646"/>
          </a:xfrm>
          <a:prstGeom prst="pentagon">
            <a:avLst>
              <a:gd fmla="val 105146" name="hf"/>
              <a:gd fmla="val 110557" name="vf"/>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70C0"/>
              </a:solidFill>
              <a:latin typeface="Arial"/>
              <a:ea typeface="Arial"/>
              <a:cs typeface="Arial"/>
              <a:sym typeface="Arial"/>
            </a:endParaRPr>
          </a:p>
        </p:txBody>
      </p:sp>
      <p:sp>
        <p:nvSpPr>
          <p:cNvPr id="318" name="Google Shape;318;p14"/>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15"/>
          <p:cNvSpPr txBox="1"/>
          <p:nvPr>
            <p:ph type="title"/>
          </p:nvPr>
        </p:nvSpPr>
        <p:spPr>
          <a:xfrm>
            <a:off x="53474" y="37727"/>
            <a:ext cx="12079705" cy="216429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50000"/>
              </a:lnSpc>
              <a:spcBef>
                <a:spcPts val="0"/>
              </a:spcBef>
              <a:spcAft>
                <a:spcPts val="0"/>
              </a:spcAft>
              <a:buClr>
                <a:srgbClr val="121CDE"/>
              </a:buClr>
              <a:buSzPct val="100000"/>
              <a:buNone/>
            </a:pPr>
            <a:r>
              <a:rPr b="1" lang="en-US" sz="3600">
                <a:solidFill>
                  <a:srgbClr val="121CDE"/>
                </a:solidFill>
                <a:latin typeface="Times New Roman"/>
                <a:ea typeface="Times New Roman"/>
                <a:cs typeface="Times New Roman"/>
                <a:sym typeface="Times New Roman"/>
              </a:rPr>
              <a:t>2. THỰC NGHIỆM</a:t>
            </a:r>
            <a:br>
              <a:rPr b="1" lang="en-US" sz="3600">
                <a:solidFill>
                  <a:srgbClr val="121CDE"/>
                </a:solidFill>
                <a:latin typeface="Times New Roman"/>
                <a:ea typeface="Times New Roman"/>
                <a:cs typeface="Times New Roman"/>
                <a:sym typeface="Times New Roman"/>
              </a:rPr>
            </a:br>
            <a:r>
              <a:rPr b="1" lang="en-US" sz="3600">
                <a:solidFill>
                  <a:schemeClr val="dk1"/>
                </a:solidFill>
                <a:latin typeface="Times New Roman"/>
                <a:ea typeface="Times New Roman"/>
                <a:cs typeface="Times New Roman"/>
                <a:sym typeface="Times New Roman"/>
              </a:rPr>
              <a:t>2.1.1 NGUYÊN LIỆU VÀ HÓA CHẤT</a:t>
            </a:r>
            <a:br>
              <a:rPr b="1" lang="en-US" sz="3600">
                <a:solidFill>
                  <a:srgbClr val="121CDE"/>
                </a:solidFill>
                <a:latin typeface="Times New Roman"/>
                <a:ea typeface="Times New Roman"/>
                <a:cs typeface="Times New Roman"/>
                <a:sym typeface="Times New Roman"/>
              </a:rPr>
            </a:br>
            <a:endParaRPr>
              <a:solidFill>
                <a:schemeClr val="dk1"/>
              </a:solidFill>
            </a:endParaRPr>
          </a:p>
        </p:txBody>
      </p:sp>
      <p:graphicFrame>
        <p:nvGraphicFramePr>
          <p:cNvPr id="325" name="Google Shape;325;p15"/>
          <p:cNvGraphicFramePr/>
          <p:nvPr/>
        </p:nvGraphicFramePr>
        <p:xfrm>
          <a:off x="1593596" y="1354148"/>
          <a:ext cx="3000000" cy="3000000"/>
        </p:xfrm>
        <a:graphic>
          <a:graphicData uri="http://schemas.openxmlformats.org/drawingml/2006/table">
            <a:tbl>
              <a:tblPr bandRow="1" firstRow="1">
                <a:noFill/>
                <a:tableStyleId>{78ED15E2-876E-4E5E-B4D1-FED3E22CB9E2}</a:tableStyleId>
              </a:tblPr>
              <a:tblGrid>
                <a:gridCol w="990975"/>
                <a:gridCol w="3480325"/>
                <a:gridCol w="2278300"/>
                <a:gridCol w="2249875"/>
              </a:tblGrid>
              <a:tr h="527575">
                <a:tc>
                  <a:txBody>
                    <a:bodyPr/>
                    <a:lstStyle/>
                    <a:p>
                      <a:pPr indent="0" lvl="0" marL="0" marR="0" rtl="0" algn="ct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STT</a:t>
                      </a:r>
                      <a:endParaRPr/>
                    </a:p>
                  </a:txBody>
                  <a:tcPr marT="45725" marB="45725" marR="91450" marL="91450"/>
                </a:tc>
                <a:tc>
                  <a:txBody>
                    <a:bodyPr/>
                    <a:lstStyle/>
                    <a:p>
                      <a:pPr indent="0" lvl="0" marL="0" marR="0" rtl="0" algn="ct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Hóa chất</a:t>
                      </a:r>
                      <a:endParaRPr/>
                    </a:p>
                  </a:txBody>
                  <a:tcPr marT="45725" marB="45725" marR="91450" marL="91450"/>
                </a:tc>
                <a:tc>
                  <a:txBody>
                    <a:bodyPr/>
                    <a:lstStyle/>
                    <a:p>
                      <a:pPr indent="0" lvl="0" marL="0" marR="0" rtl="0" algn="ct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Công thức</a:t>
                      </a:r>
                      <a:endParaRPr/>
                    </a:p>
                  </a:txBody>
                  <a:tcPr marT="45725" marB="45725" marR="91450" marL="91450"/>
                </a:tc>
                <a:tc>
                  <a:txBody>
                    <a:bodyPr/>
                    <a:lstStyle/>
                    <a:p>
                      <a:pPr indent="0" lvl="0" marL="0" marR="0" rtl="0" algn="ct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Trạng thái</a:t>
                      </a:r>
                      <a:endParaRPr/>
                    </a:p>
                  </a:txBody>
                  <a:tcPr marT="45725" marB="45725" marR="91450" marL="91450"/>
                </a:tc>
              </a:tr>
              <a:tr h="527575">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1</a:t>
                      </a:r>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solidFill>
                            <a:schemeClr val="dk1"/>
                          </a:solidFill>
                          <a:latin typeface="Times New Roman"/>
                          <a:ea typeface="Times New Roman"/>
                          <a:cs typeface="Times New Roman"/>
                          <a:sym typeface="Times New Roman"/>
                        </a:rPr>
                        <a:t>Magnesium nitrate hexahydrate</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solidFill>
                            <a:schemeClr val="dk1"/>
                          </a:solidFill>
                          <a:latin typeface="Times New Roman"/>
                          <a:ea typeface="Times New Roman"/>
                          <a:cs typeface="Times New Roman"/>
                          <a:sym typeface="Times New Roman"/>
                        </a:rPr>
                        <a:t>Mg(NO</a:t>
                      </a:r>
                      <a:r>
                        <a:rPr b="1" baseline="-25000" lang="en-US" sz="1800" u="none" cap="none" strike="noStrike">
                          <a:solidFill>
                            <a:schemeClr val="dk1"/>
                          </a:solidFill>
                          <a:latin typeface="Times New Roman"/>
                          <a:ea typeface="Times New Roman"/>
                          <a:cs typeface="Times New Roman"/>
                          <a:sym typeface="Times New Roman"/>
                        </a:rPr>
                        <a:t>3</a:t>
                      </a:r>
                      <a:r>
                        <a:rPr b="1" lang="en-US" sz="1800" u="none" cap="none" strike="noStrike">
                          <a:solidFill>
                            <a:schemeClr val="dk1"/>
                          </a:solidFill>
                          <a:latin typeface="Times New Roman"/>
                          <a:ea typeface="Times New Roman"/>
                          <a:cs typeface="Times New Roman"/>
                          <a:sym typeface="Times New Roman"/>
                        </a:rPr>
                        <a:t>)</a:t>
                      </a:r>
                      <a:r>
                        <a:rPr b="1" baseline="-25000" lang="en-US" sz="1800" u="none" cap="none" strike="noStrike">
                          <a:solidFill>
                            <a:schemeClr val="dk1"/>
                          </a:solidFill>
                          <a:latin typeface="Times New Roman"/>
                          <a:ea typeface="Times New Roman"/>
                          <a:cs typeface="Times New Roman"/>
                          <a:sym typeface="Times New Roman"/>
                        </a:rPr>
                        <a:t>2</a:t>
                      </a:r>
                      <a:r>
                        <a:rPr b="1" lang="en-US" sz="1800" u="none" cap="none" strike="noStrike">
                          <a:solidFill>
                            <a:schemeClr val="dk1"/>
                          </a:solidFill>
                          <a:latin typeface="Times New Roman"/>
                          <a:ea typeface="Times New Roman"/>
                          <a:cs typeface="Times New Roman"/>
                          <a:sym typeface="Times New Roman"/>
                        </a:rPr>
                        <a:t>.6H</a:t>
                      </a:r>
                      <a:r>
                        <a:rPr b="1" baseline="-25000" lang="en-US" sz="1800" u="none" cap="none" strike="noStrike">
                          <a:solidFill>
                            <a:schemeClr val="dk1"/>
                          </a:solidFill>
                          <a:latin typeface="Times New Roman"/>
                          <a:ea typeface="Times New Roman"/>
                          <a:cs typeface="Times New Roman"/>
                          <a:sym typeface="Times New Roman"/>
                        </a:rPr>
                        <a:t>2</a:t>
                      </a:r>
                      <a:r>
                        <a:rPr b="1" lang="en-US" sz="1800" u="none" cap="none" strike="noStrike">
                          <a:solidFill>
                            <a:schemeClr val="dk1"/>
                          </a:solidFill>
                          <a:latin typeface="Times New Roman"/>
                          <a:ea typeface="Times New Roman"/>
                          <a:cs typeface="Times New Roman"/>
                          <a:sym typeface="Times New Roman"/>
                        </a:rPr>
                        <a:t>O</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Rắn</a:t>
                      </a:r>
                      <a:endParaRPr/>
                    </a:p>
                  </a:txBody>
                  <a:tcPr marT="45725" marB="45725" marR="91450" marL="91450"/>
                </a:tc>
              </a:tr>
              <a:tr h="527575">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2</a:t>
                      </a:r>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Iron (III) Nitrate</a:t>
                      </a:r>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solidFill>
                            <a:schemeClr val="dk1"/>
                          </a:solidFill>
                          <a:latin typeface="Times New Roman"/>
                          <a:ea typeface="Times New Roman"/>
                          <a:cs typeface="Times New Roman"/>
                          <a:sym typeface="Times New Roman"/>
                        </a:rPr>
                        <a:t>Fe(NO</a:t>
                      </a:r>
                      <a:r>
                        <a:rPr b="1" baseline="-25000" lang="en-US" sz="1800" u="none" cap="none" strike="noStrike">
                          <a:solidFill>
                            <a:schemeClr val="dk1"/>
                          </a:solidFill>
                          <a:latin typeface="Times New Roman"/>
                          <a:ea typeface="Times New Roman"/>
                          <a:cs typeface="Times New Roman"/>
                          <a:sym typeface="Times New Roman"/>
                        </a:rPr>
                        <a:t>3</a:t>
                      </a:r>
                      <a:r>
                        <a:rPr b="1" lang="en-US" sz="1800" u="none" cap="none" strike="noStrike">
                          <a:solidFill>
                            <a:schemeClr val="dk1"/>
                          </a:solidFill>
                          <a:latin typeface="Times New Roman"/>
                          <a:ea typeface="Times New Roman"/>
                          <a:cs typeface="Times New Roman"/>
                          <a:sym typeface="Times New Roman"/>
                        </a:rPr>
                        <a:t>)</a:t>
                      </a:r>
                      <a:r>
                        <a:rPr b="1" baseline="-25000" lang="en-US" sz="1800" u="none" cap="none" strike="noStrike">
                          <a:solidFill>
                            <a:schemeClr val="dk1"/>
                          </a:solidFill>
                          <a:latin typeface="Times New Roman"/>
                          <a:ea typeface="Times New Roman"/>
                          <a:cs typeface="Times New Roman"/>
                          <a:sym typeface="Times New Roman"/>
                        </a:rPr>
                        <a:t>3</a:t>
                      </a:r>
                      <a:r>
                        <a:rPr b="1" lang="en-US" sz="1800" u="none" cap="none" strike="noStrike">
                          <a:solidFill>
                            <a:schemeClr val="dk1"/>
                          </a:solidFill>
                          <a:latin typeface="Times New Roman"/>
                          <a:ea typeface="Times New Roman"/>
                          <a:cs typeface="Times New Roman"/>
                          <a:sym typeface="Times New Roman"/>
                        </a:rPr>
                        <a:t>.9H</a:t>
                      </a:r>
                      <a:r>
                        <a:rPr b="1" baseline="-25000" lang="en-US" sz="1800" u="none" cap="none" strike="noStrike">
                          <a:solidFill>
                            <a:schemeClr val="dk1"/>
                          </a:solidFill>
                          <a:latin typeface="Times New Roman"/>
                          <a:ea typeface="Times New Roman"/>
                          <a:cs typeface="Times New Roman"/>
                          <a:sym typeface="Times New Roman"/>
                        </a:rPr>
                        <a:t>2</a:t>
                      </a:r>
                      <a:r>
                        <a:rPr b="1" lang="en-US" sz="1800" u="none" cap="none" strike="noStrike">
                          <a:solidFill>
                            <a:schemeClr val="dk1"/>
                          </a:solidFill>
                          <a:latin typeface="Times New Roman"/>
                          <a:ea typeface="Times New Roman"/>
                          <a:cs typeface="Times New Roman"/>
                          <a:sym typeface="Times New Roman"/>
                        </a:rPr>
                        <a:t>O</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Rắn</a:t>
                      </a:r>
                      <a:endParaRPr/>
                    </a:p>
                  </a:txBody>
                  <a:tcPr marT="45725" marB="45725" marR="91450" marL="91450"/>
                </a:tc>
              </a:tr>
              <a:tr h="527575">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3</a:t>
                      </a:r>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Titan (III) phosphide</a:t>
                      </a:r>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solidFill>
                            <a:schemeClr val="dk1"/>
                          </a:solidFill>
                          <a:latin typeface="Times New Roman"/>
                          <a:ea typeface="Times New Roman"/>
                          <a:cs typeface="Times New Roman"/>
                          <a:sym typeface="Times New Roman"/>
                        </a:rPr>
                        <a:t>TiP</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Rắn</a:t>
                      </a:r>
                      <a:endParaRPr/>
                    </a:p>
                  </a:txBody>
                  <a:tcPr marT="45725" marB="45725" marR="91450" marL="91450"/>
                </a:tc>
              </a:tr>
              <a:tr h="527575">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4</a:t>
                      </a:r>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Acid acetic</a:t>
                      </a:r>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CH</a:t>
                      </a:r>
                      <a:r>
                        <a:rPr b="1" baseline="-25000" lang="en-US" sz="1800" u="none" cap="none" strike="noStrike">
                          <a:latin typeface="Times New Roman"/>
                          <a:ea typeface="Times New Roman"/>
                          <a:cs typeface="Times New Roman"/>
                          <a:sym typeface="Times New Roman"/>
                        </a:rPr>
                        <a:t>3</a:t>
                      </a:r>
                      <a:r>
                        <a:rPr b="1" lang="en-US" sz="1800" u="none" cap="none" strike="noStrike">
                          <a:latin typeface="Times New Roman"/>
                          <a:ea typeface="Times New Roman"/>
                          <a:cs typeface="Times New Roman"/>
                          <a:sym typeface="Times New Roman"/>
                        </a:rPr>
                        <a:t>COOH</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Lỏng</a:t>
                      </a:r>
                      <a:endParaRPr/>
                    </a:p>
                  </a:txBody>
                  <a:tcPr marT="45725" marB="45725" marR="91450" marL="91450"/>
                </a:tc>
              </a:tr>
              <a:tr h="527575">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5</a:t>
                      </a:r>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Ammonia</a:t>
                      </a:r>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NH</a:t>
                      </a:r>
                      <a:r>
                        <a:rPr b="1" baseline="-25000" lang="en-US" sz="1800" u="none" cap="none" strike="noStrike">
                          <a:latin typeface="Times New Roman"/>
                          <a:ea typeface="Times New Roman"/>
                          <a:cs typeface="Times New Roman"/>
                          <a:sym typeface="Times New Roman"/>
                        </a:rPr>
                        <a:t>3</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Lỏng</a:t>
                      </a:r>
                      <a:endParaRPr/>
                    </a:p>
                  </a:txBody>
                  <a:tcPr marT="45725" marB="45725" marR="91450" marL="91450"/>
                </a:tc>
              </a:tr>
              <a:tr h="527575">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6</a:t>
                      </a:r>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Hydrogen peroxide</a:t>
                      </a:r>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H</a:t>
                      </a:r>
                      <a:r>
                        <a:rPr b="1" baseline="-25000" lang="en-US" sz="1800" u="none" cap="none" strike="noStrike">
                          <a:latin typeface="Times New Roman"/>
                          <a:ea typeface="Times New Roman"/>
                          <a:cs typeface="Times New Roman"/>
                          <a:sym typeface="Times New Roman"/>
                        </a:rPr>
                        <a:t>2</a:t>
                      </a:r>
                      <a:r>
                        <a:rPr b="1" lang="en-US" sz="1800" u="none" cap="none" strike="noStrike">
                          <a:latin typeface="Times New Roman"/>
                          <a:ea typeface="Times New Roman"/>
                          <a:cs typeface="Times New Roman"/>
                          <a:sym typeface="Times New Roman"/>
                        </a:rPr>
                        <a:t>O</a:t>
                      </a:r>
                      <a:r>
                        <a:rPr b="1" baseline="-25000" lang="en-US" sz="1800" u="none" cap="none" strike="noStrike">
                          <a:latin typeface="Times New Roman"/>
                          <a:ea typeface="Times New Roman"/>
                          <a:cs typeface="Times New Roman"/>
                          <a:sym typeface="Times New Roman"/>
                        </a:rPr>
                        <a:t>2</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Lỏng</a:t>
                      </a:r>
                      <a:endParaRPr/>
                    </a:p>
                  </a:txBody>
                  <a:tcPr marT="45725" marB="45725" marR="91450" marL="91450"/>
                </a:tc>
              </a:tr>
              <a:tr h="527575">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7</a:t>
                      </a:r>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Methylene blue</a:t>
                      </a:r>
                      <a:endParaRPr/>
                    </a:p>
                  </a:txBody>
                  <a:tcPr marT="45725" marB="45725" marR="91450" marL="91450"/>
                </a:tc>
                <a:tc>
                  <a:txBody>
                    <a:bodyPr/>
                    <a:lstStyle/>
                    <a:p>
                      <a:pPr indent="0" lvl="0" marL="0" marR="0" rtl="0" algn="ctr">
                        <a:lnSpc>
                          <a:spcPct val="100000"/>
                        </a:lnSpc>
                        <a:spcBef>
                          <a:spcPts val="0"/>
                        </a:spcBef>
                        <a:spcAft>
                          <a:spcPts val="0"/>
                        </a:spcAft>
                        <a:buNone/>
                      </a:pPr>
                      <a:r>
                        <a:rPr b="1" i="0" lang="en-US" sz="1800" u="none" cap="none" strike="noStrike">
                          <a:solidFill>
                            <a:srgbClr val="202124"/>
                          </a:solidFill>
                          <a:latin typeface="Times New Roman"/>
                          <a:ea typeface="Times New Roman"/>
                          <a:cs typeface="Times New Roman"/>
                          <a:sym typeface="Times New Roman"/>
                        </a:rPr>
                        <a:t>C</a:t>
                      </a:r>
                      <a:r>
                        <a:rPr b="1" baseline="-25000" i="0" lang="en-US" sz="1800" u="none" cap="none" strike="noStrike">
                          <a:solidFill>
                            <a:srgbClr val="202124"/>
                          </a:solidFill>
                          <a:latin typeface="Times New Roman"/>
                          <a:ea typeface="Times New Roman"/>
                          <a:cs typeface="Times New Roman"/>
                          <a:sym typeface="Times New Roman"/>
                        </a:rPr>
                        <a:t>16</a:t>
                      </a:r>
                      <a:r>
                        <a:rPr b="1" i="0" lang="en-US" sz="1800" u="none" cap="none" strike="noStrike">
                          <a:solidFill>
                            <a:srgbClr val="202124"/>
                          </a:solidFill>
                          <a:latin typeface="Times New Roman"/>
                          <a:ea typeface="Times New Roman"/>
                          <a:cs typeface="Times New Roman"/>
                          <a:sym typeface="Times New Roman"/>
                        </a:rPr>
                        <a:t>H</a:t>
                      </a:r>
                      <a:r>
                        <a:rPr b="1" baseline="-25000" i="0" lang="en-US" sz="1800" u="none" cap="none" strike="noStrike">
                          <a:solidFill>
                            <a:srgbClr val="202124"/>
                          </a:solidFill>
                          <a:latin typeface="Times New Roman"/>
                          <a:ea typeface="Times New Roman"/>
                          <a:cs typeface="Times New Roman"/>
                          <a:sym typeface="Times New Roman"/>
                        </a:rPr>
                        <a:t>18</a:t>
                      </a:r>
                      <a:r>
                        <a:rPr b="1" i="0" lang="en-US" sz="1800" u="none" cap="none" strike="noStrike">
                          <a:solidFill>
                            <a:srgbClr val="202124"/>
                          </a:solidFill>
                          <a:latin typeface="Times New Roman"/>
                          <a:ea typeface="Times New Roman"/>
                          <a:cs typeface="Times New Roman"/>
                          <a:sym typeface="Times New Roman"/>
                        </a:rPr>
                        <a:t>ClN</a:t>
                      </a:r>
                      <a:r>
                        <a:rPr b="1" baseline="-25000" i="0" lang="en-US" sz="1800" u="none" cap="none" strike="noStrike">
                          <a:solidFill>
                            <a:srgbClr val="202124"/>
                          </a:solidFill>
                          <a:latin typeface="Times New Roman"/>
                          <a:ea typeface="Times New Roman"/>
                          <a:cs typeface="Times New Roman"/>
                          <a:sym typeface="Times New Roman"/>
                        </a:rPr>
                        <a:t>3</a:t>
                      </a:r>
                      <a:r>
                        <a:rPr b="1" i="0" lang="en-US" sz="1800" u="none" cap="none" strike="noStrike">
                          <a:solidFill>
                            <a:srgbClr val="202124"/>
                          </a:solidFill>
                          <a:latin typeface="Times New Roman"/>
                          <a:ea typeface="Times New Roman"/>
                          <a:cs typeface="Times New Roman"/>
                          <a:sym typeface="Times New Roman"/>
                        </a:rPr>
                        <a:t>S</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Rắn</a:t>
                      </a:r>
                      <a:endParaRPr/>
                    </a:p>
                  </a:txBody>
                  <a:tcPr marT="45725" marB="45725" marR="91450" marL="91450"/>
                </a:tc>
              </a:tr>
              <a:tr h="527575">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8</a:t>
                      </a:r>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Chitosan</a:t>
                      </a:r>
                      <a:endParaRPr/>
                    </a:p>
                  </a:txBody>
                  <a:tcPr marT="45725" marB="45725" marR="91450" marL="91450"/>
                </a:tc>
                <a:tc>
                  <a:txBody>
                    <a:bodyPr/>
                    <a:lstStyle/>
                    <a:p>
                      <a:pPr indent="0" lvl="0" marL="0" marR="0" rtl="0" algn="ctr">
                        <a:lnSpc>
                          <a:spcPct val="100000"/>
                        </a:lnSpc>
                        <a:spcBef>
                          <a:spcPts val="0"/>
                        </a:spcBef>
                        <a:spcAft>
                          <a:spcPts val="0"/>
                        </a:spcAft>
                        <a:buNone/>
                      </a:pPr>
                      <a:r>
                        <a:rPr b="1" i="0" lang="en-US" sz="1800" u="none" cap="none" strike="noStrike">
                          <a:solidFill>
                            <a:srgbClr val="202124"/>
                          </a:solidFill>
                          <a:latin typeface="Times New Roman"/>
                          <a:ea typeface="Times New Roman"/>
                          <a:cs typeface="Times New Roman"/>
                          <a:sym typeface="Times New Roman"/>
                        </a:rPr>
                        <a:t>C</a:t>
                      </a:r>
                      <a:r>
                        <a:rPr b="1" baseline="-25000" i="0" lang="en-US" sz="1800" u="none" cap="none" strike="noStrike">
                          <a:solidFill>
                            <a:srgbClr val="202124"/>
                          </a:solidFill>
                          <a:latin typeface="Times New Roman"/>
                          <a:ea typeface="Times New Roman"/>
                          <a:cs typeface="Times New Roman"/>
                          <a:sym typeface="Times New Roman"/>
                        </a:rPr>
                        <a:t>56</a:t>
                      </a:r>
                      <a:r>
                        <a:rPr b="1" i="0" lang="en-US" sz="1800" u="none" cap="none" strike="noStrike">
                          <a:solidFill>
                            <a:srgbClr val="202124"/>
                          </a:solidFill>
                          <a:latin typeface="Times New Roman"/>
                          <a:ea typeface="Times New Roman"/>
                          <a:cs typeface="Times New Roman"/>
                          <a:sym typeface="Times New Roman"/>
                        </a:rPr>
                        <a:t>H</a:t>
                      </a:r>
                      <a:r>
                        <a:rPr b="1" baseline="-25000" i="0" lang="en-US" sz="1800" u="none" cap="none" strike="noStrike">
                          <a:solidFill>
                            <a:srgbClr val="202124"/>
                          </a:solidFill>
                          <a:latin typeface="Times New Roman"/>
                          <a:ea typeface="Times New Roman"/>
                          <a:cs typeface="Times New Roman"/>
                          <a:sym typeface="Times New Roman"/>
                        </a:rPr>
                        <a:t>103</a:t>
                      </a:r>
                      <a:r>
                        <a:rPr b="1" i="0" lang="en-US" sz="1800" u="none" cap="none" strike="noStrike">
                          <a:solidFill>
                            <a:srgbClr val="202124"/>
                          </a:solidFill>
                          <a:latin typeface="Times New Roman"/>
                          <a:ea typeface="Times New Roman"/>
                          <a:cs typeface="Times New Roman"/>
                          <a:sym typeface="Times New Roman"/>
                        </a:rPr>
                        <a:t>N</a:t>
                      </a:r>
                      <a:r>
                        <a:rPr b="1" baseline="-25000" i="0" lang="en-US" sz="1800" u="none" cap="none" strike="noStrike">
                          <a:solidFill>
                            <a:srgbClr val="202124"/>
                          </a:solidFill>
                          <a:latin typeface="Times New Roman"/>
                          <a:ea typeface="Times New Roman"/>
                          <a:cs typeface="Times New Roman"/>
                          <a:sym typeface="Times New Roman"/>
                        </a:rPr>
                        <a:t>9</a:t>
                      </a:r>
                      <a:r>
                        <a:rPr b="1" i="0" lang="en-US" sz="1800" u="none" cap="none" strike="noStrike">
                          <a:solidFill>
                            <a:srgbClr val="202124"/>
                          </a:solidFill>
                          <a:latin typeface="Times New Roman"/>
                          <a:ea typeface="Times New Roman"/>
                          <a:cs typeface="Times New Roman"/>
                          <a:sym typeface="Times New Roman"/>
                        </a:rPr>
                        <a:t>O</a:t>
                      </a:r>
                      <a:r>
                        <a:rPr b="1" baseline="-25000" i="0" lang="en-US" sz="1800" u="none" cap="none" strike="noStrike">
                          <a:solidFill>
                            <a:srgbClr val="202124"/>
                          </a:solidFill>
                          <a:latin typeface="Times New Roman"/>
                          <a:ea typeface="Times New Roman"/>
                          <a:cs typeface="Times New Roman"/>
                          <a:sym typeface="Times New Roman"/>
                        </a:rPr>
                        <a:t>39</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Rắn</a:t>
                      </a:r>
                      <a:endParaRPr/>
                    </a:p>
                  </a:txBody>
                  <a:tcPr marT="45725" marB="45725" marR="91450" marL="91450"/>
                </a:tc>
              </a:tr>
              <a:tr h="527575">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9</a:t>
                      </a:r>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Ethanol</a:t>
                      </a:r>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C</a:t>
                      </a:r>
                      <a:r>
                        <a:rPr b="1" baseline="-25000" lang="en-US" sz="1800" u="none" cap="none" strike="noStrike">
                          <a:latin typeface="Times New Roman"/>
                          <a:ea typeface="Times New Roman"/>
                          <a:cs typeface="Times New Roman"/>
                          <a:sym typeface="Times New Roman"/>
                        </a:rPr>
                        <a:t>2</a:t>
                      </a:r>
                      <a:r>
                        <a:rPr b="1" lang="en-US" sz="1800" u="none" cap="none" strike="noStrike">
                          <a:latin typeface="Times New Roman"/>
                          <a:ea typeface="Times New Roman"/>
                          <a:cs typeface="Times New Roman"/>
                          <a:sym typeface="Times New Roman"/>
                        </a:rPr>
                        <a:t>H</a:t>
                      </a:r>
                      <a:r>
                        <a:rPr b="1" baseline="-25000" lang="en-US" sz="1800" u="none" cap="none" strike="noStrike">
                          <a:latin typeface="Times New Roman"/>
                          <a:ea typeface="Times New Roman"/>
                          <a:cs typeface="Times New Roman"/>
                          <a:sym typeface="Times New Roman"/>
                        </a:rPr>
                        <a:t>5</a:t>
                      </a:r>
                      <a:r>
                        <a:rPr b="1" lang="en-US" sz="1800" u="none" cap="none" strike="noStrike">
                          <a:latin typeface="Times New Roman"/>
                          <a:ea typeface="Times New Roman"/>
                          <a:cs typeface="Times New Roman"/>
                          <a:sym typeface="Times New Roman"/>
                        </a:rPr>
                        <a:t>OH</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Lỏng</a:t>
                      </a:r>
                      <a:endParaRPr/>
                    </a:p>
                  </a:txBody>
                  <a:tcPr marT="45725" marB="45725" marR="91450" marL="91450"/>
                </a:tc>
              </a:tr>
            </a:tbl>
          </a:graphicData>
        </a:graphic>
      </p:graphicFrame>
      <p:sp>
        <p:nvSpPr>
          <p:cNvPr id="326" name="Google Shape;326;p15"/>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6"/>
          <p:cNvSpPr txBox="1"/>
          <p:nvPr>
            <p:ph type="title"/>
          </p:nvPr>
        </p:nvSpPr>
        <p:spPr>
          <a:xfrm>
            <a:off x="53474" y="37727"/>
            <a:ext cx="12079705" cy="2164297"/>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50000"/>
              </a:lnSpc>
              <a:spcBef>
                <a:spcPts val="0"/>
              </a:spcBef>
              <a:spcAft>
                <a:spcPts val="0"/>
              </a:spcAft>
              <a:buClr>
                <a:srgbClr val="121CDE"/>
              </a:buClr>
              <a:buSzPct val="100000"/>
              <a:buNone/>
            </a:pPr>
            <a:r>
              <a:rPr b="1" lang="en-US" sz="3600">
                <a:solidFill>
                  <a:srgbClr val="121CDE"/>
                </a:solidFill>
                <a:latin typeface="Times New Roman"/>
                <a:ea typeface="Times New Roman"/>
                <a:cs typeface="Times New Roman"/>
                <a:sym typeface="Times New Roman"/>
              </a:rPr>
              <a:t>2. THỰC NGHIỆM</a:t>
            </a:r>
            <a:br>
              <a:rPr b="1" lang="en-US" sz="3600">
                <a:solidFill>
                  <a:srgbClr val="121CDE"/>
                </a:solidFill>
                <a:latin typeface="Times New Roman"/>
                <a:ea typeface="Times New Roman"/>
                <a:cs typeface="Times New Roman"/>
                <a:sym typeface="Times New Roman"/>
              </a:rPr>
            </a:br>
            <a:r>
              <a:rPr b="1" lang="en-US" sz="3600">
                <a:solidFill>
                  <a:schemeClr val="dk1"/>
                </a:solidFill>
                <a:latin typeface="Times New Roman"/>
                <a:ea typeface="Times New Roman"/>
                <a:cs typeface="Times New Roman"/>
                <a:sym typeface="Times New Roman"/>
              </a:rPr>
              <a:t>2.1.1 NGUYÊN LIỆU VÀ HÓA CHẤT</a:t>
            </a:r>
            <a:br>
              <a:rPr b="1" lang="en-US" sz="3600">
                <a:solidFill>
                  <a:srgbClr val="121CDE"/>
                </a:solidFill>
                <a:latin typeface="Times New Roman"/>
                <a:ea typeface="Times New Roman"/>
                <a:cs typeface="Times New Roman"/>
                <a:sym typeface="Times New Roman"/>
              </a:rPr>
            </a:br>
            <a:endParaRPr>
              <a:solidFill>
                <a:schemeClr val="dk1"/>
              </a:solidFill>
            </a:endParaRPr>
          </a:p>
        </p:txBody>
      </p:sp>
      <p:graphicFrame>
        <p:nvGraphicFramePr>
          <p:cNvPr id="333" name="Google Shape;333;p16"/>
          <p:cNvGraphicFramePr/>
          <p:nvPr/>
        </p:nvGraphicFramePr>
        <p:xfrm>
          <a:off x="1593596" y="1354148"/>
          <a:ext cx="3000000" cy="3000000"/>
        </p:xfrm>
        <a:graphic>
          <a:graphicData uri="http://schemas.openxmlformats.org/drawingml/2006/table">
            <a:tbl>
              <a:tblPr bandRow="1" firstRow="1">
                <a:noFill/>
                <a:tableStyleId>{78ED15E2-876E-4E5E-B4D1-FED3E22CB9E2}</a:tableStyleId>
              </a:tblPr>
              <a:tblGrid>
                <a:gridCol w="990975"/>
                <a:gridCol w="3480325"/>
                <a:gridCol w="2278300"/>
                <a:gridCol w="2249875"/>
              </a:tblGrid>
              <a:tr h="527575">
                <a:tc>
                  <a:txBody>
                    <a:bodyPr/>
                    <a:lstStyle/>
                    <a:p>
                      <a:pPr indent="0" lvl="0" marL="0" marR="0" rtl="0" algn="ct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STT</a:t>
                      </a:r>
                      <a:endParaRPr/>
                    </a:p>
                  </a:txBody>
                  <a:tcPr marT="45725" marB="45725" marR="91450" marL="91450"/>
                </a:tc>
                <a:tc>
                  <a:txBody>
                    <a:bodyPr/>
                    <a:lstStyle/>
                    <a:p>
                      <a:pPr indent="0" lvl="0" marL="0" marR="0" rtl="0" algn="ct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Hóa chất</a:t>
                      </a:r>
                      <a:endParaRPr/>
                    </a:p>
                  </a:txBody>
                  <a:tcPr marT="45725" marB="45725" marR="91450" marL="91450"/>
                </a:tc>
                <a:tc>
                  <a:txBody>
                    <a:bodyPr/>
                    <a:lstStyle/>
                    <a:p>
                      <a:pPr indent="0" lvl="0" marL="0" marR="0" rtl="0" algn="ct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Công thức</a:t>
                      </a:r>
                      <a:endParaRPr/>
                    </a:p>
                  </a:txBody>
                  <a:tcPr marT="45725" marB="45725" marR="91450" marL="91450"/>
                </a:tc>
                <a:tc>
                  <a:txBody>
                    <a:bodyPr/>
                    <a:lstStyle/>
                    <a:p>
                      <a:pPr indent="0" lvl="0" marL="0" marR="0" rtl="0" algn="ctr">
                        <a:lnSpc>
                          <a:spcPct val="100000"/>
                        </a:lnSpc>
                        <a:spcBef>
                          <a:spcPts val="0"/>
                        </a:spcBef>
                        <a:spcAft>
                          <a:spcPts val="0"/>
                        </a:spcAft>
                        <a:buNone/>
                      </a:pPr>
                      <a:r>
                        <a:rPr lang="en-US" sz="1800" u="none" cap="none" strike="noStrike">
                          <a:latin typeface="Times New Roman"/>
                          <a:ea typeface="Times New Roman"/>
                          <a:cs typeface="Times New Roman"/>
                          <a:sym typeface="Times New Roman"/>
                        </a:rPr>
                        <a:t>Trạng thái</a:t>
                      </a:r>
                      <a:endParaRPr/>
                    </a:p>
                  </a:txBody>
                  <a:tcPr marT="45725" marB="45725" marR="91450" marL="91450"/>
                </a:tc>
              </a:tr>
              <a:tr h="527575">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10</a:t>
                      </a:r>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solidFill>
                            <a:schemeClr val="dk1"/>
                          </a:solidFill>
                          <a:latin typeface="Times New Roman"/>
                          <a:ea typeface="Times New Roman"/>
                          <a:cs typeface="Times New Roman"/>
                          <a:sym typeface="Times New Roman"/>
                        </a:rPr>
                        <a:t>1,4-Benzoquinone </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solidFill>
                            <a:schemeClr val="dk1"/>
                          </a:solidFill>
                          <a:latin typeface="Times New Roman"/>
                          <a:ea typeface="Times New Roman"/>
                          <a:cs typeface="Times New Roman"/>
                          <a:sym typeface="Times New Roman"/>
                        </a:rPr>
                        <a:t>C</a:t>
                      </a:r>
                      <a:r>
                        <a:rPr b="1" baseline="-25000" lang="en-US" sz="1800" u="none" cap="none" strike="noStrike">
                          <a:solidFill>
                            <a:schemeClr val="dk1"/>
                          </a:solidFill>
                          <a:latin typeface="Times New Roman"/>
                          <a:ea typeface="Times New Roman"/>
                          <a:cs typeface="Times New Roman"/>
                          <a:sym typeface="Times New Roman"/>
                        </a:rPr>
                        <a:t>6</a:t>
                      </a:r>
                      <a:r>
                        <a:rPr b="1" lang="en-US" sz="1800" u="none" cap="none" strike="noStrike">
                          <a:solidFill>
                            <a:schemeClr val="dk1"/>
                          </a:solidFill>
                          <a:latin typeface="Times New Roman"/>
                          <a:ea typeface="Times New Roman"/>
                          <a:cs typeface="Times New Roman"/>
                          <a:sym typeface="Times New Roman"/>
                        </a:rPr>
                        <a:t>H</a:t>
                      </a:r>
                      <a:r>
                        <a:rPr b="1" baseline="-25000" lang="en-US" sz="1800" u="none" cap="none" strike="noStrike">
                          <a:solidFill>
                            <a:schemeClr val="dk1"/>
                          </a:solidFill>
                          <a:latin typeface="Times New Roman"/>
                          <a:ea typeface="Times New Roman"/>
                          <a:cs typeface="Times New Roman"/>
                          <a:sym typeface="Times New Roman"/>
                        </a:rPr>
                        <a:t>4</a:t>
                      </a:r>
                      <a:r>
                        <a:rPr b="1" lang="en-US" sz="1800" u="none" cap="none" strike="noStrike">
                          <a:solidFill>
                            <a:schemeClr val="dk1"/>
                          </a:solidFill>
                          <a:latin typeface="Times New Roman"/>
                          <a:ea typeface="Times New Roman"/>
                          <a:cs typeface="Times New Roman"/>
                          <a:sym typeface="Times New Roman"/>
                        </a:rPr>
                        <a:t>O</a:t>
                      </a:r>
                      <a:r>
                        <a:rPr b="1" baseline="-25000" lang="en-US" sz="1800" u="none" cap="none" strike="noStrike">
                          <a:solidFill>
                            <a:schemeClr val="dk1"/>
                          </a:solidFill>
                          <a:latin typeface="Times New Roman"/>
                          <a:ea typeface="Times New Roman"/>
                          <a:cs typeface="Times New Roman"/>
                          <a:sym typeface="Times New Roman"/>
                        </a:rPr>
                        <a:t>2</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Lỏng</a:t>
                      </a:r>
                      <a:endParaRPr/>
                    </a:p>
                  </a:txBody>
                  <a:tcPr marT="45725" marB="45725" marR="91450" marL="91450"/>
                </a:tc>
              </a:tr>
              <a:tr h="527575">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11</a:t>
                      </a:r>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disodium ethylenediamine-tetraacetate (EDTA)</a:t>
                      </a:r>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solidFill>
                            <a:schemeClr val="dk1"/>
                          </a:solidFill>
                          <a:latin typeface="Times New Roman"/>
                          <a:ea typeface="Times New Roman"/>
                          <a:cs typeface="Times New Roman"/>
                          <a:sym typeface="Times New Roman"/>
                        </a:rPr>
                        <a:t>C</a:t>
                      </a:r>
                      <a:r>
                        <a:rPr b="1" baseline="-25000" lang="en-US" sz="1800" u="none" cap="none" strike="noStrike">
                          <a:solidFill>
                            <a:schemeClr val="dk1"/>
                          </a:solidFill>
                          <a:latin typeface="Times New Roman"/>
                          <a:ea typeface="Times New Roman"/>
                          <a:cs typeface="Times New Roman"/>
                          <a:sym typeface="Times New Roman"/>
                        </a:rPr>
                        <a:t>10</a:t>
                      </a:r>
                      <a:r>
                        <a:rPr b="1" lang="en-US" sz="1800" u="none" cap="none" strike="noStrike">
                          <a:solidFill>
                            <a:schemeClr val="dk1"/>
                          </a:solidFill>
                          <a:latin typeface="Times New Roman"/>
                          <a:ea typeface="Times New Roman"/>
                          <a:cs typeface="Times New Roman"/>
                          <a:sym typeface="Times New Roman"/>
                        </a:rPr>
                        <a:t>H</a:t>
                      </a:r>
                      <a:r>
                        <a:rPr b="1" baseline="-25000" lang="en-US" sz="1800" u="none" cap="none" strike="noStrike">
                          <a:solidFill>
                            <a:schemeClr val="dk1"/>
                          </a:solidFill>
                          <a:latin typeface="Times New Roman"/>
                          <a:ea typeface="Times New Roman"/>
                          <a:cs typeface="Times New Roman"/>
                          <a:sym typeface="Times New Roman"/>
                        </a:rPr>
                        <a:t>16</a:t>
                      </a:r>
                      <a:r>
                        <a:rPr b="1" lang="en-US" sz="1800" u="none" cap="none" strike="noStrike">
                          <a:solidFill>
                            <a:schemeClr val="dk1"/>
                          </a:solidFill>
                          <a:latin typeface="Times New Roman"/>
                          <a:ea typeface="Times New Roman"/>
                          <a:cs typeface="Times New Roman"/>
                          <a:sym typeface="Times New Roman"/>
                        </a:rPr>
                        <a:t>N</a:t>
                      </a:r>
                      <a:r>
                        <a:rPr b="1" baseline="-25000" lang="en-US" sz="1800" u="none" cap="none" strike="noStrike">
                          <a:solidFill>
                            <a:schemeClr val="dk1"/>
                          </a:solidFill>
                          <a:latin typeface="Times New Roman"/>
                          <a:ea typeface="Times New Roman"/>
                          <a:cs typeface="Times New Roman"/>
                          <a:sym typeface="Times New Roman"/>
                        </a:rPr>
                        <a:t>2</a:t>
                      </a:r>
                      <a:r>
                        <a:rPr b="1" lang="en-US" sz="1800" u="none" cap="none" strike="noStrike">
                          <a:solidFill>
                            <a:schemeClr val="dk1"/>
                          </a:solidFill>
                          <a:latin typeface="Times New Roman"/>
                          <a:ea typeface="Times New Roman"/>
                          <a:cs typeface="Times New Roman"/>
                          <a:sym typeface="Times New Roman"/>
                        </a:rPr>
                        <a:t>O</a:t>
                      </a:r>
                      <a:r>
                        <a:rPr b="1" baseline="-25000" lang="en-US" sz="1800" u="none" cap="none" strike="noStrike">
                          <a:solidFill>
                            <a:schemeClr val="dk1"/>
                          </a:solidFill>
                          <a:latin typeface="Times New Roman"/>
                          <a:ea typeface="Times New Roman"/>
                          <a:cs typeface="Times New Roman"/>
                          <a:sym typeface="Times New Roman"/>
                        </a:rPr>
                        <a:t>8</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Rắn</a:t>
                      </a:r>
                      <a:endParaRPr/>
                    </a:p>
                  </a:txBody>
                  <a:tcPr marT="45725" marB="45725" marR="91450" marL="91450"/>
                </a:tc>
              </a:tr>
              <a:tr h="527575">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12</a:t>
                      </a:r>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isopropanol</a:t>
                      </a:r>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solidFill>
                            <a:schemeClr val="dk1"/>
                          </a:solidFill>
                          <a:latin typeface="Times New Roman"/>
                          <a:ea typeface="Times New Roman"/>
                          <a:cs typeface="Times New Roman"/>
                          <a:sym typeface="Times New Roman"/>
                        </a:rPr>
                        <a:t>C</a:t>
                      </a:r>
                      <a:r>
                        <a:rPr b="1" baseline="-25000" lang="en-US" sz="1800" u="none" cap="none" strike="noStrike">
                          <a:solidFill>
                            <a:schemeClr val="dk1"/>
                          </a:solidFill>
                          <a:latin typeface="Times New Roman"/>
                          <a:ea typeface="Times New Roman"/>
                          <a:cs typeface="Times New Roman"/>
                          <a:sym typeface="Times New Roman"/>
                        </a:rPr>
                        <a:t>3</a:t>
                      </a:r>
                      <a:r>
                        <a:rPr b="1" lang="en-US" sz="1800" u="none" cap="none" strike="noStrike">
                          <a:solidFill>
                            <a:schemeClr val="dk1"/>
                          </a:solidFill>
                          <a:latin typeface="Times New Roman"/>
                          <a:ea typeface="Times New Roman"/>
                          <a:cs typeface="Times New Roman"/>
                          <a:sym typeface="Times New Roman"/>
                        </a:rPr>
                        <a:t>H</a:t>
                      </a:r>
                      <a:r>
                        <a:rPr b="1" baseline="-25000" lang="en-US" sz="1800" u="none" cap="none" strike="noStrike">
                          <a:solidFill>
                            <a:schemeClr val="dk1"/>
                          </a:solidFill>
                          <a:latin typeface="Times New Roman"/>
                          <a:ea typeface="Times New Roman"/>
                          <a:cs typeface="Times New Roman"/>
                          <a:sym typeface="Times New Roman"/>
                        </a:rPr>
                        <a:t>8</a:t>
                      </a:r>
                      <a:r>
                        <a:rPr b="1" lang="en-US" sz="1800" u="none" cap="none" strike="noStrike">
                          <a:solidFill>
                            <a:schemeClr val="dk1"/>
                          </a:solidFill>
                          <a:latin typeface="Times New Roman"/>
                          <a:ea typeface="Times New Roman"/>
                          <a:cs typeface="Times New Roman"/>
                          <a:sym typeface="Times New Roman"/>
                        </a:rPr>
                        <a:t>O</a:t>
                      </a:r>
                      <a:endParaRPr b="1" sz="18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b="1" lang="en-US" sz="1800" u="none" cap="none" strike="noStrike">
                          <a:latin typeface="Times New Roman"/>
                          <a:ea typeface="Times New Roman"/>
                          <a:cs typeface="Times New Roman"/>
                          <a:sym typeface="Times New Roman"/>
                        </a:rPr>
                        <a:t>Lỏng</a:t>
                      </a:r>
                      <a:endParaRPr/>
                    </a:p>
                  </a:txBody>
                  <a:tcPr marT="45725" marB="45725" marR="91450" marL="91450"/>
                </a:tc>
              </a:tr>
            </a:tbl>
          </a:graphicData>
        </a:graphic>
      </p:graphicFrame>
      <p:sp>
        <p:nvSpPr>
          <p:cNvPr id="334" name="Google Shape;334;p16"/>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7"/>
          <p:cNvSpPr txBox="1"/>
          <p:nvPr>
            <p:ph type="title"/>
          </p:nvPr>
        </p:nvSpPr>
        <p:spPr>
          <a:xfrm>
            <a:off x="76500" y="136506"/>
            <a:ext cx="12038999" cy="298579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50000"/>
              </a:lnSpc>
              <a:spcBef>
                <a:spcPts val="0"/>
              </a:spcBef>
              <a:spcAft>
                <a:spcPts val="0"/>
              </a:spcAft>
              <a:buClr>
                <a:srgbClr val="121CDE"/>
              </a:buClr>
              <a:buSzPct val="100000"/>
              <a:buNone/>
            </a:pPr>
            <a:r>
              <a:rPr b="1" lang="en-US" sz="3600">
                <a:solidFill>
                  <a:srgbClr val="121CDE"/>
                </a:solidFill>
                <a:latin typeface="Times New Roman"/>
                <a:ea typeface="Times New Roman"/>
                <a:cs typeface="Times New Roman"/>
                <a:sym typeface="Times New Roman"/>
              </a:rPr>
              <a:t>2. THỰC NGHIỆM</a:t>
            </a:r>
            <a:br>
              <a:rPr b="1" lang="en-US" sz="3600">
                <a:solidFill>
                  <a:srgbClr val="121CDE"/>
                </a:solidFill>
                <a:latin typeface="Times New Roman"/>
                <a:ea typeface="Times New Roman"/>
                <a:cs typeface="Times New Roman"/>
                <a:sym typeface="Times New Roman"/>
              </a:rPr>
            </a:br>
            <a:r>
              <a:rPr b="1" lang="en-US" sz="3600">
                <a:solidFill>
                  <a:schemeClr val="dk1"/>
                </a:solidFill>
                <a:latin typeface="Times New Roman"/>
                <a:ea typeface="Times New Roman"/>
                <a:cs typeface="Times New Roman"/>
                <a:sym typeface="Times New Roman"/>
              </a:rPr>
              <a:t>2.1.2 DỤNG CỤ</a:t>
            </a:r>
            <a:br>
              <a:rPr b="1" lang="en-US" sz="3600">
                <a:solidFill>
                  <a:schemeClr val="dk1"/>
                </a:solidFill>
                <a:latin typeface="Times New Roman"/>
                <a:ea typeface="Times New Roman"/>
                <a:cs typeface="Times New Roman"/>
                <a:sym typeface="Times New Roman"/>
              </a:rPr>
            </a:br>
            <a:br>
              <a:rPr b="1" lang="en-US" sz="3600">
                <a:solidFill>
                  <a:schemeClr val="dk1"/>
                </a:solidFill>
                <a:latin typeface="Times New Roman"/>
                <a:ea typeface="Times New Roman"/>
                <a:cs typeface="Times New Roman"/>
                <a:sym typeface="Times New Roman"/>
              </a:rPr>
            </a:br>
            <a:endParaRPr sz="3200">
              <a:solidFill>
                <a:schemeClr val="dk1"/>
              </a:solidFill>
            </a:endParaRPr>
          </a:p>
        </p:txBody>
      </p:sp>
      <p:pic>
        <p:nvPicPr>
          <p:cNvPr descr="Pyrex 250 mL Glass Beaker | Labtex Bangladesh" id="341" name="Google Shape;341;p17"/>
          <p:cNvPicPr preferRelativeResize="0"/>
          <p:nvPr/>
        </p:nvPicPr>
        <p:blipFill rotWithShape="1">
          <a:blip r:embed="rId3">
            <a:alphaModFix/>
          </a:blip>
          <a:srcRect b="0" l="0" r="0" t="0"/>
          <a:stretch/>
        </p:blipFill>
        <p:spPr>
          <a:xfrm>
            <a:off x="120157" y="1980226"/>
            <a:ext cx="2027396" cy="2143125"/>
          </a:xfrm>
          <a:prstGeom prst="rect">
            <a:avLst/>
          </a:prstGeom>
          <a:noFill/>
          <a:ln>
            <a:noFill/>
          </a:ln>
          <a:effectLst>
            <a:outerShdw blurRad="50800" rotWithShape="0" algn="ctr" dir="5400000" dist="50800">
              <a:srgbClr val="000000"/>
            </a:outerShdw>
            <a:reflection blurRad="0" dir="5400000" dist="50800" endA="0" endPos="65000" kx="0" rotWithShape="0" algn="bl" stA="20000" stPos="0" sy="-100000" ky="0"/>
          </a:effectLst>
        </p:spPr>
      </p:pic>
      <p:pic>
        <p:nvPicPr>
          <p:cNvPr descr="Ống nghiệm thủy tinh - Phân loại - Tính năng - Ứng dụng" id="342" name="Google Shape;342;p17"/>
          <p:cNvPicPr preferRelativeResize="0"/>
          <p:nvPr/>
        </p:nvPicPr>
        <p:blipFill rotWithShape="1">
          <a:blip r:embed="rId4">
            <a:alphaModFix/>
          </a:blip>
          <a:srcRect b="0" l="0" r="0" t="0"/>
          <a:stretch/>
        </p:blipFill>
        <p:spPr>
          <a:xfrm>
            <a:off x="2324708" y="4198335"/>
            <a:ext cx="2330800" cy="1748100"/>
          </a:xfrm>
          <a:prstGeom prst="rect">
            <a:avLst/>
          </a:prstGeom>
          <a:noFill/>
          <a:ln>
            <a:noFill/>
          </a:ln>
          <a:effectLst>
            <a:outerShdw blurRad="50800" rotWithShape="0" algn="ctr" dir="5400000" dist="50800">
              <a:srgbClr val="000000"/>
            </a:outerShdw>
            <a:reflection blurRad="0" dir="5400000" dist="50800" endA="0" endPos="65000" kx="0" rotWithShape="0" algn="bl" stA="35000" stPos="0" sy="-100000" ky="0"/>
          </a:effectLst>
        </p:spPr>
      </p:pic>
      <p:pic>
        <p:nvPicPr>
          <p:cNvPr descr="Con cá từ - Thanh khuấy từ - thanh cá từ loại A - loại B - Thực phẩm khô |  VinMart.co" id="343" name="Google Shape;343;p17"/>
          <p:cNvPicPr preferRelativeResize="0"/>
          <p:nvPr/>
        </p:nvPicPr>
        <p:blipFill rotWithShape="1">
          <a:blip r:embed="rId5">
            <a:alphaModFix/>
          </a:blip>
          <a:srcRect b="0" l="0" r="0" t="0"/>
          <a:stretch/>
        </p:blipFill>
        <p:spPr>
          <a:xfrm>
            <a:off x="4973746" y="2297440"/>
            <a:ext cx="1825911" cy="1825911"/>
          </a:xfrm>
          <a:prstGeom prst="rect">
            <a:avLst/>
          </a:prstGeom>
          <a:noFill/>
          <a:ln>
            <a:noFill/>
          </a:ln>
          <a:effectLst>
            <a:outerShdw blurRad="50800" rotWithShape="0" algn="ctr" dir="5400000" dist="50800">
              <a:srgbClr val="000000">
                <a:alpha val="80000"/>
              </a:srgbClr>
            </a:outerShdw>
            <a:reflection blurRad="0" dir="5400000" dist="50800" endA="0" endPos="65000" kx="0" rotWithShape="0" algn="bl" stA="20000" stPos="0" sy="-100000" ky="0"/>
          </a:effectLst>
        </p:spPr>
      </p:pic>
      <p:pic>
        <p:nvPicPr>
          <p:cNvPr descr="CORNING SEROLOGICAL PIPETS Serological Pipet, 10mL, 1/10 Increments, 3.0mL  Overfill Capacity, Bulk, Plugged, Negative &amp; Reverse Graduations, Sterile,  500/cs (To be DISCONTINUED): Amazon.com: Industrial &amp; Scientific" id="344" name="Google Shape;344;p17"/>
          <p:cNvPicPr preferRelativeResize="0"/>
          <p:nvPr/>
        </p:nvPicPr>
        <p:blipFill rotWithShape="1">
          <a:blip r:embed="rId6">
            <a:alphaModFix/>
          </a:blip>
          <a:srcRect b="0" l="0" r="0" t="0"/>
          <a:stretch/>
        </p:blipFill>
        <p:spPr>
          <a:xfrm>
            <a:off x="7224549" y="4216031"/>
            <a:ext cx="2380668" cy="1785501"/>
          </a:xfrm>
          <a:prstGeom prst="rect">
            <a:avLst/>
          </a:prstGeom>
          <a:noFill/>
          <a:ln>
            <a:noFill/>
          </a:ln>
          <a:effectLst>
            <a:outerShdw blurRad="50800" rotWithShape="0" algn="ctr" dir="5400000" dist="50800">
              <a:srgbClr val="000000">
                <a:alpha val="95686"/>
              </a:srgbClr>
            </a:outerShdw>
            <a:reflection blurRad="0" dir="5400000" dist="50800" endA="0" endPos="65000" kx="0" rotWithShape="0" algn="bl" stA="30000" stPos="0" sy="-100000" ky="0"/>
          </a:effectLst>
        </p:spPr>
      </p:pic>
      <p:pic>
        <p:nvPicPr>
          <p:cNvPr id="345" name="Google Shape;345;p17"/>
          <p:cNvPicPr preferRelativeResize="0"/>
          <p:nvPr/>
        </p:nvPicPr>
        <p:blipFill rotWithShape="1">
          <a:blip r:embed="rId7">
            <a:alphaModFix/>
          </a:blip>
          <a:srcRect b="0" l="0" r="0" t="0"/>
          <a:stretch/>
        </p:blipFill>
        <p:spPr>
          <a:xfrm>
            <a:off x="9888718" y="1980226"/>
            <a:ext cx="2143126" cy="2143126"/>
          </a:xfrm>
          <a:prstGeom prst="rect">
            <a:avLst/>
          </a:prstGeom>
          <a:noFill/>
          <a:ln>
            <a:noFill/>
          </a:ln>
          <a:effectLst>
            <a:outerShdw blurRad="50800" rotWithShape="0" algn="ctr" dir="5400000" dist="50800">
              <a:srgbClr val="000000">
                <a:alpha val="32941"/>
              </a:srgbClr>
            </a:outerShdw>
            <a:reflection blurRad="0" dir="5400000" dist="50800" endA="0" endPos="65000" kx="0" rotWithShape="0" algn="bl" stA="0" stPos="0" sy="-100000" ky="0"/>
          </a:effectLst>
        </p:spPr>
      </p:pic>
      <p:sp>
        <p:nvSpPr>
          <p:cNvPr id="346" name="Google Shape;346;p17"/>
          <p:cNvSpPr txBox="1"/>
          <p:nvPr/>
        </p:nvSpPr>
        <p:spPr>
          <a:xfrm>
            <a:off x="606306" y="1518561"/>
            <a:ext cx="105509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Beaker</a:t>
            </a:r>
            <a:endParaRPr/>
          </a:p>
        </p:txBody>
      </p:sp>
      <p:sp>
        <p:nvSpPr>
          <p:cNvPr id="347" name="Google Shape;347;p17"/>
          <p:cNvSpPr txBox="1"/>
          <p:nvPr/>
        </p:nvSpPr>
        <p:spPr>
          <a:xfrm>
            <a:off x="2633142" y="3661686"/>
            <a:ext cx="171393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Ống nghiệm</a:t>
            </a:r>
            <a:endParaRPr/>
          </a:p>
        </p:txBody>
      </p:sp>
      <p:sp>
        <p:nvSpPr>
          <p:cNvPr id="348" name="Google Shape;348;p17"/>
          <p:cNvSpPr txBox="1"/>
          <p:nvPr/>
        </p:nvSpPr>
        <p:spPr>
          <a:xfrm>
            <a:off x="10184267" y="1518560"/>
            <a:ext cx="155202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Bóp cao su</a:t>
            </a:r>
            <a:endParaRPr/>
          </a:p>
        </p:txBody>
      </p:sp>
      <p:sp>
        <p:nvSpPr>
          <p:cNvPr id="349" name="Google Shape;349;p17"/>
          <p:cNvSpPr txBox="1"/>
          <p:nvPr/>
        </p:nvSpPr>
        <p:spPr>
          <a:xfrm>
            <a:off x="7987522" y="3731483"/>
            <a:ext cx="81624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Pipet</a:t>
            </a:r>
            <a:endParaRPr/>
          </a:p>
        </p:txBody>
      </p:sp>
      <p:sp>
        <p:nvSpPr>
          <p:cNvPr id="350" name="Google Shape;350;p17"/>
          <p:cNvSpPr txBox="1"/>
          <p:nvPr/>
        </p:nvSpPr>
        <p:spPr>
          <a:xfrm>
            <a:off x="5459340" y="1835775"/>
            <a:ext cx="85472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Cá từ</a:t>
            </a:r>
            <a:endParaRPr/>
          </a:p>
        </p:txBody>
      </p:sp>
      <p:sp>
        <p:nvSpPr>
          <p:cNvPr id="351" name="Google Shape;351;p17"/>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8"/>
          <p:cNvSpPr txBox="1"/>
          <p:nvPr>
            <p:ph type="title"/>
          </p:nvPr>
        </p:nvSpPr>
        <p:spPr>
          <a:xfrm>
            <a:off x="76500" y="136506"/>
            <a:ext cx="12038999" cy="298579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50000"/>
              </a:lnSpc>
              <a:spcBef>
                <a:spcPts val="0"/>
              </a:spcBef>
              <a:spcAft>
                <a:spcPts val="0"/>
              </a:spcAft>
              <a:buClr>
                <a:srgbClr val="121CDE"/>
              </a:buClr>
              <a:buSzPct val="100000"/>
              <a:buNone/>
            </a:pPr>
            <a:r>
              <a:rPr b="1" lang="en-US" sz="3600">
                <a:solidFill>
                  <a:srgbClr val="121CDE"/>
                </a:solidFill>
                <a:latin typeface="Times New Roman"/>
                <a:ea typeface="Times New Roman"/>
                <a:cs typeface="Times New Roman"/>
                <a:sym typeface="Times New Roman"/>
              </a:rPr>
              <a:t>2. THỰC NGHIỆM</a:t>
            </a:r>
            <a:br>
              <a:rPr b="1" lang="en-US" sz="3600">
                <a:solidFill>
                  <a:srgbClr val="121CDE"/>
                </a:solidFill>
                <a:latin typeface="Times New Roman"/>
                <a:ea typeface="Times New Roman"/>
                <a:cs typeface="Times New Roman"/>
                <a:sym typeface="Times New Roman"/>
              </a:rPr>
            </a:br>
            <a:r>
              <a:rPr b="1" lang="en-US" sz="3600">
                <a:solidFill>
                  <a:schemeClr val="dk1"/>
                </a:solidFill>
                <a:latin typeface="Times New Roman"/>
                <a:ea typeface="Times New Roman"/>
                <a:cs typeface="Times New Roman"/>
                <a:sym typeface="Times New Roman"/>
              </a:rPr>
              <a:t>2.1.2 DỤNG CỤ</a:t>
            </a:r>
            <a:br>
              <a:rPr b="1" lang="en-US" sz="3600">
                <a:solidFill>
                  <a:schemeClr val="dk1"/>
                </a:solidFill>
                <a:latin typeface="Times New Roman"/>
                <a:ea typeface="Times New Roman"/>
                <a:cs typeface="Times New Roman"/>
                <a:sym typeface="Times New Roman"/>
              </a:rPr>
            </a:br>
            <a:br>
              <a:rPr b="1" lang="en-US" sz="3600">
                <a:solidFill>
                  <a:schemeClr val="dk1"/>
                </a:solidFill>
                <a:latin typeface="Times New Roman"/>
                <a:ea typeface="Times New Roman"/>
                <a:cs typeface="Times New Roman"/>
                <a:sym typeface="Times New Roman"/>
              </a:rPr>
            </a:br>
            <a:endParaRPr sz="3200">
              <a:solidFill>
                <a:schemeClr val="dk1"/>
              </a:solidFill>
            </a:endParaRPr>
          </a:p>
        </p:txBody>
      </p:sp>
      <p:sp>
        <p:nvSpPr>
          <p:cNvPr id="358" name="Google Shape;358;p18"/>
          <p:cNvSpPr txBox="1"/>
          <p:nvPr/>
        </p:nvSpPr>
        <p:spPr>
          <a:xfrm>
            <a:off x="1355521" y="1626608"/>
            <a:ext cx="202491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Bình định mức</a:t>
            </a:r>
            <a:endParaRPr/>
          </a:p>
        </p:txBody>
      </p:sp>
      <p:sp>
        <p:nvSpPr>
          <p:cNvPr id="359" name="Google Shape;359;p18"/>
          <p:cNvSpPr txBox="1"/>
          <p:nvPr/>
        </p:nvSpPr>
        <p:spPr>
          <a:xfrm>
            <a:off x="3977246" y="3745813"/>
            <a:ext cx="152638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Chén nung</a:t>
            </a:r>
            <a:endParaRPr/>
          </a:p>
        </p:txBody>
      </p:sp>
      <p:sp>
        <p:nvSpPr>
          <p:cNvPr id="360" name="Google Shape;360;p18"/>
          <p:cNvSpPr txBox="1"/>
          <p:nvPr/>
        </p:nvSpPr>
        <p:spPr>
          <a:xfrm>
            <a:off x="9154842" y="3819031"/>
            <a:ext cx="81624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Pipet</a:t>
            </a:r>
            <a:endParaRPr/>
          </a:p>
        </p:txBody>
      </p:sp>
      <p:sp>
        <p:nvSpPr>
          <p:cNvPr id="361" name="Google Shape;361;p18"/>
          <p:cNvSpPr txBox="1"/>
          <p:nvPr/>
        </p:nvSpPr>
        <p:spPr>
          <a:xfrm>
            <a:off x="6297207" y="1910038"/>
            <a:ext cx="164981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Cối chày sứ</a:t>
            </a:r>
            <a:endParaRPr/>
          </a:p>
        </p:txBody>
      </p:sp>
      <p:pic>
        <p:nvPicPr>
          <p:cNvPr descr="Bình định mức 50ml class A, nút nhựa, chữ trắng Duran" id="362" name="Google Shape;362;p18"/>
          <p:cNvPicPr preferRelativeResize="0"/>
          <p:nvPr/>
        </p:nvPicPr>
        <p:blipFill rotWithShape="1">
          <a:blip r:embed="rId3">
            <a:alphaModFix/>
          </a:blip>
          <a:srcRect b="0" l="0" r="0" t="0"/>
          <a:stretch/>
        </p:blipFill>
        <p:spPr>
          <a:xfrm>
            <a:off x="1391546" y="2154155"/>
            <a:ext cx="1952864" cy="2932746"/>
          </a:xfrm>
          <a:prstGeom prst="rect">
            <a:avLst/>
          </a:prstGeom>
          <a:noFill/>
          <a:ln>
            <a:noFill/>
          </a:ln>
          <a:effectLst>
            <a:outerShdw blurRad="50800" rotWithShape="0" algn="ctr" dir="5400000" dist="50800">
              <a:srgbClr val="000000">
                <a:alpha val="60000"/>
              </a:srgbClr>
            </a:outerShdw>
            <a:reflection blurRad="0" dir="5400000" dist="50800" endA="0" endPos="65000" kx="0" rotWithShape="0" algn="bl" stA="19000" stPos="0" sy="-100000" ky="0"/>
          </a:effectLst>
        </p:spPr>
      </p:pic>
      <p:pic>
        <p:nvPicPr>
          <p:cNvPr id="363" name="Google Shape;363;p18"/>
          <p:cNvPicPr preferRelativeResize="0"/>
          <p:nvPr/>
        </p:nvPicPr>
        <p:blipFill rotWithShape="1">
          <a:blip r:embed="rId4">
            <a:alphaModFix/>
          </a:blip>
          <a:srcRect b="0" l="0" r="0" t="0"/>
          <a:stretch/>
        </p:blipFill>
        <p:spPr>
          <a:xfrm>
            <a:off x="3635539" y="4273732"/>
            <a:ext cx="2214398" cy="2214398"/>
          </a:xfrm>
          <a:prstGeom prst="rect">
            <a:avLst/>
          </a:prstGeom>
          <a:noFill/>
          <a:ln>
            <a:noFill/>
          </a:ln>
          <a:effectLst>
            <a:outerShdw blurRad="50800" rotWithShape="0" algn="ctr" dir="5400000" dist="50800">
              <a:srgbClr val="000000">
                <a:alpha val="43921"/>
              </a:srgbClr>
            </a:outerShdw>
            <a:reflection blurRad="0" dir="5400000" dist="50800" endA="0" endPos="65000" kx="0" rotWithShape="0" algn="bl" stA="0" stPos="0" sy="-100000" ky="0"/>
          </a:effectLst>
        </p:spPr>
      </p:pic>
      <p:pic>
        <p:nvPicPr>
          <p:cNvPr descr="Cối chày sứ fi 20 | Thiết bị thí nghiệm Châu Giang" id="364" name="Google Shape;364;p18"/>
          <p:cNvPicPr preferRelativeResize="0"/>
          <p:nvPr/>
        </p:nvPicPr>
        <p:blipFill rotWithShape="1">
          <a:blip r:embed="rId5">
            <a:alphaModFix/>
          </a:blip>
          <a:srcRect b="0" l="0" r="0" t="0"/>
          <a:stretch/>
        </p:blipFill>
        <p:spPr>
          <a:xfrm>
            <a:off x="6047207" y="2371703"/>
            <a:ext cx="2149812" cy="1835775"/>
          </a:xfrm>
          <a:prstGeom prst="rect">
            <a:avLst/>
          </a:prstGeom>
          <a:noFill/>
          <a:ln>
            <a:noFill/>
          </a:ln>
          <a:effectLst>
            <a:outerShdw blurRad="50800" rotWithShape="0" algn="ctr" dir="5400000" dist="50800">
              <a:srgbClr val="000000">
                <a:alpha val="53725"/>
              </a:srgbClr>
            </a:outerShdw>
            <a:reflection blurRad="0" dir="5400000" dist="50800" endA="0" endPos="65000" kx="0" rotWithShape="0" algn="bl" stA="33000" stPos="0" sy="-100000" ky="0"/>
          </a:effectLst>
        </p:spPr>
      </p:pic>
      <p:pic>
        <p:nvPicPr>
          <p:cNvPr descr="Ống ly tâm" id="365" name="Google Shape;365;p18"/>
          <p:cNvPicPr preferRelativeResize="0"/>
          <p:nvPr/>
        </p:nvPicPr>
        <p:blipFill rotWithShape="1">
          <a:blip r:embed="rId6">
            <a:alphaModFix/>
          </a:blip>
          <a:srcRect b="0" l="0" r="0" t="0"/>
          <a:stretch/>
        </p:blipFill>
        <p:spPr>
          <a:xfrm>
            <a:off x="8439016" y="4312996"/>
            <a:ext cx="2247900" cy="2028825"/>
          </a:xfrm>
          <a:prstGeom prst="rect">
            <a:avLst/>
          </a:prstGeom>
          <a:noFill/>
          <a:ln>
            <a:noFill/>
          </a:ln>
          <a:effectLst>
            <a:outerShdw blurRad="50800" rotWithShape="0" algn="ctr" dir="5400000" dist="50800">
              <a:srgbClr val="000000">
                <a:alpha val="37647"/>
              </a:srgbClr>
            </a:outerShdw>
            <a:reflection blurRad="0" dir="5400000" dist="50800" endA="0" endPos="65000" kx="0" rotWithShape="0" algn="bl" stA="21000" stPos="0" sy="-100000" ky="0"/>
          </a:effectLst>
        </p:spPr>
      </p:pic>
      <p:sp>
        <p:nvSpPr>
          <p:cNvPr id="366" name="Google Shape;366;p18"/>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19"/>
          <p:cNvSpPr txBox="1"/>
          <p:nvPr>
            <p:ph type="title"/>
          </p:nvPr>
        </p:nvSpPr>
        <p:spPr>
          <a:xfrm>
            <a:off x="76500" y="136506"/>
            <a:ext cx="12038999" cy="2985795"/>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50000"/>
              </a:lnSpc>
              <a:spcBef>
                <a:spcPts val="0"/>
              </a:spcBef>
              <a:spcAft>
                <a:spcPts val="0"/>
              </a:spcAft>
              <a:buClr>
                <a:srgbClr val="121CDE"/>
              </a:buClr>
              <a:buSzPct val="100000"/>
              <a:buNone/>
            </a:pPr>
            <a:r>
              <a:rPr b="1" lang="en-US" sz="3600">
                <a:solidFill>
                  <a:srgbClr val="121CDE"/>
                </a:solidFill>
                <a:latin typeface="Times New Roman"/>
                <a:ea typeface="Times New Roman"/>
                <a:cs typeface="Times New Roman"/>
                <a:sym typeface="Times New Roman"/>
              </a:rPr>
              <a:t>2. THỰC NGHIỆM</a:t>
            </a:r>
            <a:br>
              <a:rPr b="1" lang="en-US" sz="3600">
                <a:solidFill>
                  <a:srgbClr val="121CDE"/>
                </a:solidFill>
                <a:latin typeface="Times New Roman"/>
                <a:ea typeface="Times New Roman"/>
                <a:cs typeface="Times New Roman"/>
                <a:sym typeface="Times New Roman"/>
              </a:rPr>
            </a:br>
            <a:r>
              <a:rPr b="1" lang="en-US" sz="3600">
                <a:solidFill>
                  <a:schemeClr val="dk1"/>
                </a:solidFill>
                <a:latin typeface="Times New Roman"/>
                <a:ea typeface="Times New Roman"/>
                <a:cs typeface="Times New Roman"/>
                <a:sym typeface="Times New Roman"/>
              </a:rPr>
              <a:t>2.1.3 TRANG THIẾT BỊ</a:t>
            </a:r>
            <a:br>
              <a:rPr b="1" lang="en-US" sz="3600">
                <a:solidFill>
                  <a:schemeClr val="dk1"/>
                </a:solidFill>
                <a:latin typeface="Times New Roman"/>
                <a:ea typeface="Times New Roman"/>
                <a:cs typeface="Times New Roman"/>
                <a:sym typeface="Times New Roman"/>
              </a:rPr>
            </a:br>
            <a:br>
              <a:rPr b="1" lang="en-US" sz="3600">
                <a:solidFill>
                  <a:schemeClr val="dk1"/>
                </a:solidFill>
                <a:latin typeface="Times New Roman"/>
                <a:ea typeface="Times New Roman"/>
                <a:cs typeface="Times New Roman"/>
                <a:sym typeface="Times New Roman"/>
              </a:rPr>
            </a:br>
            <a:endParaRPr sz="3200">
              <a:solidFill>
                <a:schemeClr val="dk1"/>
              </a:solidFill>
            </a:endParaRPr>
          </a:p>
        </p:txBody>
      </p:sp>
      <p:sp>
        <p:nvSpPr>
          <p:cNvPr id="373" name="Google Shape;373;p19"/>
          <p:cNvSpPr txBox="1"/>
          <p:nvPr/>
        </p:nvSpPr>
        <p:spPr>
          <a:xfrm>
            <a:off x="326581" y="1577589"/>
            <a:ext cx="161454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Cân điện tử</a:t>
            </a:r>
            <a:endParaRPr/>
          </a:p>
        </p:txBody>
      </p:sp>
      <p:sp>
        <p:nvSpPr>
          <p:cNvPr id="374" name="Google Shape;374;p19"/>
          <p:cNvSpPr txBox="1"/>
          <p:nvPr/>
        </p:nvSpPr>
        <p:spPr>
          <a:xfrm>
            <a:off x="2414330" y="3731482"/>
            <a:ext cx="215155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Bếp từ gia nhiệt</a:t>
            </a:r>
            <a:endParaRPr/>
          </a:p>
        </p:txBody>
      </p:sp>
      <p:sp>
        <p:nvSpPr>
          <p:cNvPr id="375" name="Google Shape;375;p19"/>
          <p:cNvSpPr txBox="1"/>
          <p:nvPr/>
        </p:nvSpPr>
        <p:spPr>
          <a:xfrm>
            <a:off x="10350979" y="1550320"/>
            <a:ext cx="121860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Lò nung</a:t>
            </a:r>
            <a:endParaRPr/>
          </a:p>
        </p:txBody>
      </p:sp>
      <p:sp>
        <p:nvSpPr>
          <p:cNvPr id="376" name="Google Shape;376;p19"/>
          <p:cNvSpPr txBox="1"/>
          <p:nvPr/>
        </p:nvSpPr>
        <p:spPr>
          <a:xfrm>
            <a:off x="7648487" y="3667474"/>
            <a:ext cx="1532792"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Máy li tâm</a:t>
            </a:r>
            <a:endParaRPr/>
          </a:p>
        </p:txBody>
      </p:sp>
      <p:sp>
        <p:nvSpPr>
          <p:cNvPr id="377" name="Google Shape;377;p19"/>
          <p:cNvSpPr txBox="1"/>
          <p:nvPr/>
        </p:nvSpPr>
        <p:spPr>
          <a:xfrm>
            <a:off x="5479624" y="1833667"/>
            <a:ext cx="101341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Tủ sấy</a:t>
            </a:r>
            <a:endParaRPr/>
          </a:p>
        </p:txBody>
      </p:sp>
      <p:pic>
        <p:nvPicPr>
          <p:cNvPr descr="Cân phân tích 4 số lẻ PR224 Ohaus, 220g x 0.1mg" id="378" name="Google Shape;378;p19"/>
          <p:cNvPicPr preferRelativeResize="0"/>
          <p:nvPr/>
        </p:nvPicPr>
        <p:blipFill rotWithShape="1">
          <a:blip r:embed="rId3">
            <a:alphaModFix/>
          </a:blip>
          <a:srcRect b="0" l="0" r="0" t="0"/>
          <a:stretch/>
        </p:blipFill>
        <p:spPr>
          <a:xfrm>
            <a:off x="145810" y="2043213"/>
            <a:ext cx="1976088" cy="2366711"/>
          </a:xfrm>
          <a:prstGeom prst="rect">
            <a:avLst/>
          </a:prstGeom>
          <a:noFill/>
          <a:ln>
            <a:noFill/>
          </a:ln>
          <a:effectLst>
            <a:outerShdw blurRad="50800" rotWithShape="0" algn="ctr" dir="5400000" dist="50800">
              <a:srgbClr val="000000">
                <a:alpha val="52941"/>
              </a:srgbClr>
            </a:outerShdw>
            <a:reflection blurRad="0" dir="5400000" dist="50800" endA="0" endPos="65000" kx="0" rotWithShape="0" algn="bl" stA="29000" stPos="0" sy="-100000" ky="0"/>
          </a:effectLst>
        </p:spPr>
      </p:pic>
      <p:pic>
        <p:nvPicPr>
          <p:cNvPr id="379" name="Google Shape;379;p19"/>
          <p:cNvPicPr preferRelativeResize="0"/>
          <p:nvPr/>
        </p:nvPicPr>
        <p:blipFill rotWithShape="1">
          <a:blip r:embed="rId4">
            <a:alphaModFix/>
          </a:blip>
          <a:srcRect b="0" l="0" r="0" t="0"/>
          <a:stretch/>
        </p:blipFill>
        <p:spPr>
          <a:xfrm>
            <a:off x="2248614" y="4123351"/>
            <a:ext cx="2482985" cy="2482985"/>
          </a:xfrm>
          <a:prstGeom prst="rect">
            <a:avLst/>
          </a:prstGeom>
          <a:noFill/>
          <a:ln>
            <a:noFill/>
          </a:ln>
          <a:effectLst>
            <a:reflection blurRad="0" dir="5400000" dist="50800" endA="0" endPos="65000" kx="0" rotWithShape="0" algn="bl" stA="0" stPos="0" sy="-100000" ky="0"/>
          </a:effectLst>
        </p:spPr>
      </p:pic>
      <p:pic>
        <p:nvPicPr>
          <p:cNvPr descr="Tủ sấy phòng thí nghiệm mua ở đâu uy tín? Giá TỐT nhất hiện nay" id="380" name="Google Shape;380;p19"/>
          <p:cNvPicPr preferRelativeResize="0"/>
          <p:nvPr/>
        </p:nvPicPr>
        <p:blipFill rotWithShape="1">
          <a:blip r:embed="rId5">
            <a:alphaModFix/>
          </a:blip>
          <a:srcRect b="0" l="0" r="0" t="0"/>
          <a:stretch/>
        </p:blipFill>
        <p:spPr>
          <a:xfrm>
            <a:off x="4858313" y="2299548"/>
            <a:ext cx="2263121" cy="2263121"/>
          </a:xfrm>
          <a:prstGeom prst="rect">
            <a:avLst/>
          </a:prstGeom>
          <a:noFill/>
          <a:ln>
            <a:noFill/>
          </a:ln>
          <a:effectLst>
            <a:outerShdw blurRad="50800" rotWithShape="0" algn="ctr" dir="5400000" dist="50800">
              <a:srgbClr val="000000">
                <a:alpha val="63921"/>
              </a:srgbClr>
            </a:outerShdw>
            <a:reflection blurRad="0" dir="5400000" dist="50800" endA="0" endPos="65000" kx="0" rotWithShape="0" algn="bl" stA="12000" stPos="0" sy="-100000" ky="0"/>
          </a:effectLst>
        </p:spPr>
      </p:pic>
      <p:pic>
        <p:nvPicPr>
          <p:cNvPr descr="Máy ly tâm" id="381" name="Google Shape;381;p19"/>
          <p:cNvPicPr preferRelativeResize="0"/>
          <p:nvPr/>
        </p:nvPicPr>
        <p:blipFill rotWithShape="1">
          <a:blip r:embed="rId6">
            <a:alphaModFix/>
          </a:blip>
          <a:srcRect b="0" l="0" r="0" t="0"/>
          <a:stretch/>
        </p:blipFill>
        <p:spPr>
          <a:xfrm>
            <a:off x="6509883" y="4193147"/>
            <a:ext cx="3810000" cy="2381250"/>
          </a:xfrm>
          <a:prstGeom prst="rect">
            <a:avLst/>
          </a:prstGeom>
          <a:noFill/>
          <a:ln>
            <a:noFill/>
          </a:ln>
          <a:effectLst>
            <a:outerShdw blurRad="50800" rotWithShape="0" algn="ctr" dir="5400000" dist="50800">
              <a:srgbClr val="000000">
                <a:alpha val="91764"/>
              </a:srgbClr>
            </a:outerShdw>
            <a:reflection blurRad="0" dir="5400000" dist="50800" endA="0" endPos="65000" kx="0" rotWithShape="0" algn="bl" stA="0" stPos="0" sy="-100000" ky="0"/>
          </a:effectLst>
        </p:spPr>
      </p:pic>
      <p:pic>
        <p:nvPicPr>
          <p:cNvPr descr="Lò Nung 1200 Độ C, 7,2 Lít, SX-5-12, Hãng: Taisite CÔNG TY TNHH ĐẦU TƯ PHÁT  TRIỂN THƯƠNG MẠI AN HÒA" id="382" name="Google Shape;382;p19"/>
          <p:cNvPicPr preferRelativeResize="0"/>
          <p:nvPr/>
        </p:nvPicPr>
        <p:blipFill rotWithShape="1">
          <a:blip r:embed="rId7">
            <a:alphaModFix/>
          </a:blip>
          <a:srcRect b="0" l="0" r="0" t="0"/>
          <a:stretch/>
        </p:blipFill>
        <p:spPr>
          <a:xfrm>
            <a:off x="9981054" y="2064499"/>
            <a:ext cx="1958454" cy="2366711"/>
          </a:xfrm>
          <a:prstGeom prst="rect">
            <a:avLst/>
          </a:prstGeom>
          <a:noFill/>
          <a:ln>
            <a:noFill/>
          </a:ln>
          <a:effectLst>
            <a:outerShdw blurRad="50800" rotWithShape="0" algn="ctr" dir="5400000" dist="50800">
              <a:srgbClr val="000000">
                <a:alpha val="77647"/>
              </a:srgbClr>
            </a:outerShdw>
            <a:reflection blurRad="0" dir="5400000" dist="50800" endA="0" endPos="65000" kx="0" rotWithShape="0" algn="bl" stA="12000" stPos="0" sy="-100000" ky="0"/>
          </a:effectLst>
        </p:spPr>
      </p:pic>
      <p:sp>
        <p:nvSpPr>
          <p:cNvPr id="383" name="Google Shape;383;p19"/>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20"/>
          <p:cNvSpPr txBox="1"/>
          <p:nvPr>
            <p:ph type="title"/>
          </p:nvPr>
        </p:nvSpPr>
        <p:spPr>
          <a:xfrm>
            <a:off x="53474" y="37727"/>
            <a:ext cx="12079705" cy="2742795"/>
          </a:xfrm>
          <a:prstGeom prst="rect">
            <a:avLst/>
          </a:prstGeom>
          <a:noFill/>
          <a:ln>
            <a:noFill/>
          </a:ln>
        </p:spPr>
        <p:txBody>
          <a:bodyPr anchorCtr="0" anchor="ctr" bIns="45700" lIns="91425" spcFirstLastPara="1" rIns="91425" wrap="square" tIns="45700">
            <a:normAutofit/>
          </a:bodyPr>
          <a:lstStyle/>
          <a:p>
            <a:pPr indent="0" lvl="0" marL="0" rtl="0" algn="l">
              <a:lnSpc>
                <a:spcPct val="150000"/>
              </a:lnSpc>
              <a:spcBef>
                <a:spcPts val="0"/>
              </a:spcBef>
              <a:spcAft>
                <a:spcPts val="0"/>
              </a:spcAft>
              <a:buClr>
                <a:srgbClr val="121CDE"/>
              </a:buClr>
              <a:buSzPts val="3600"/>
              <a:buNone/>
            </a:pPr>
            <a:r>
              <a:rPr b="1" lang="en-US" sz="3600">
                <a:solidFill>
                  <a:srgbClr val="121CDE"/>
                </a:solidFill>
                <a:latin typeface="Times New Roman"/>
                <a:ea typeface="Times New Roman"/>
                <a:cs typeface="Times New Roman"/>
                <a:sym typeface="Times New Roman"/>
              </a:rPr>
              <a:t>2. THỰC NGHIỆM</a:t>
            </a:r>
            <a:br>
              <a:rPr b="1" lang="en-US" sz="3600">
                <a:solidFill>
                  <a:schemeClr val="dk1"/>
                </a:solidFill>
                <a:latin typeface="Times New Roman"/>
                <a:ea typeface="Times New Roman"/>
                <a:cs typeface="Times New Roman"/>
                <a:sym typeface="Times New Roman"/>
              </a:rPr>
            </a:br>
            <a:r>
              <a:rPr b="1" lang="en-US" sz="3600">
                <a:solidFill>
                  <a:schemeClr val="dk1"/>
                </a:solidFill>
                <a:latin typeface="Times New Roman"/>
                <a:ea typeface="Times New Roman"/>
                <a:cs typeface="Times New Roman"/>
                <a:sym typeface="Times New Roman"/>
              </a:rPr>
              <a:t>2.2. ĐỊA ĐIỂM THỰC HIỆN</a:t>
            </a:r>
            <a:br>
              <a:rPr b="1" lang="en-US" sz="3600">
                <a:solidFill>
                  <a:srgbClr val="121CDE"/>
                </a:solidFill>
                <a:latin typeface="Times New Roman"/>
                <a:ea typeface="Times New Roman"/>
                <a:cs typeface="Times New Roman"/>
                <a:sym typeface="Times New Roman"/>
              </a:rPr>
            </a:br>
            <a:r>
              <a:rPr b="1" lang="en-US" sz="2800">
                <a:solidFill>
                  <a:schemeClr val="dk1"/>
                </a:solidFill>
                <a:latin typeface="Times New Roman"/>
                <a:ea typeface="Times New Roman"/>
                <a:cs typeface="Times New Roman"/>
                <a:sym typeface="Times New Roman"/>
              </a:rPr>
              <a:t>PTN Trọng điểm ĐHQG TPHCM CNHH &amp; Dầu khí (CEPP)</a:t>
            </a:r>
            <a:endParaRPr sz="2800">
              <a:solidFill>
                <a:schemeClr val="dk1"/>
              </a:solidFill>
            </a:endParaRPr>
          </a:p>
        </p:txBody>
      </p:sp>
      <p:pic>
        <p:nvPicPr>
          <p:cNvPr id="390" name="Google Shape;390;p20"/>
          <p:cNvPicPr preferRelativeResize="0"/>
          <p:nvPr/>
        </p:nvPicPr>
        <p:blipFill rotWithShape="1">
          <a:blip r:embed="rId3">
            <a:alphaModFix/>
          </a:blip>
          <a:srcRect b="0" l="0" r="0" t="0"/>
          <a:stretch/>
        </p:blipFill>
        <p:spPr>
          <a:xfrm>
            <a:off x="3884863" y="2398000"/>
            <a:ext cx="4422273" cy="4422273"/>
          </a:xfrm>
          <a:prstGeom prst="rect">
            <a:avLst/>
          </a:prstGeom>
          <a:noFill/>
          <a:ln>
            <a:noFill/>
          </a:ln>
        </p:spPr>
      </p:pic>
      <p:sp>
        <p:nvSpPr>
          <p:cNvPr id="391" name="Google Shape;391;p20"/>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1"/>
          <p:cNvSpPr txBox="1"/>
          <p:nvPr>
            <p:ph type="title"/>
          </p:nvPr>
        </p:nvSpPr>
        <p:spPr>
          <a:xfrm>
            <a:off x="3332" y="0"/>
            <a:ext cx="4191955" cy="315334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50000"/>
              </a:lnSpc>
              <a:spcBef>
                <a:spcPts val="0"/>
              </a:spcBef>
              <a:spcAft>
                <a:spcPts val="0"/>
              </a:spcAft>
              <a:buClr>
                <a:srgbClr val="121CDE"/>
              </a:buClr>
              <a:buSzPct val="100000"/>
              <a:buNone/>
            </a:pPr>
            <a:r>
              <a:rPr b="1" lang="en-US" sz="3600">
                <a:solidFill>
                  <a:srgbClr val="121CDE"/>
                </a:solidFill>
                <a:latin typeface="Times New Roman"/>
                <a:ea typeface="Times New Roman"/>
                <a:cs typeface="Times New Roman"/>
                <a:sym typeface="Times New Roman"/>
              </a:rPr>
              <a:t>2. THỰC NGHIỆM</a:t>
            </a:r>
            <a:br>
              <a:rPr b="1" lang="en-US" sz="3600">
                <a:solidFill>
                  <a:srgbClr val="121CDE"/>
                </a:solidFill>
                <a:latin typeface="Times New Roman"/>
                <a:ea typeface="Times New Roman"/>
                <a:cs typeface="Times New Roman"/>
                <a:sym typeface="Times New Roman"/>
              </a:rPr>
            </a:br>
            <a:r>
              <a:rPr b="1" lang="en-US" sz="3600">
                <a:solidFill>
                  <a:schemeClr val="dk1"/>
                </a:solidFill>
                <a:latin typeface="Times New Roman"/>
                <a:ea typeface="Times New Roman"/>
                <a:cs typeface="Times New Roman"/>
                <a:sym typeface="Times New Roman"/>
              </a:rPr>
              <a:t>2.3. THÍ NGHIỆM</a:t>
            </a:r>
            <a:br>
              <a:rPr b="1" lang="en-US" sz="3600">
                <a:solidFill>
                  <a:schemeClr val="dk1"/>
                </a:solidFill>
                <a:latin typeface="Times New Roman"/>
                <a:ea typeface="Times New Roman"/>
                <a:cs typeface="Times New Roman"/>
                <a:sym typeface="Times New Roman"/>
              </a:rPr>
            </a:br>
            <a:r>
              <a:rPr b="1" lang="en-US" sz="3600">
                <a:solidFill>
                  <a:schemeClr val="dk1"/>
                </a:solidFill>
                <a:latin typeface="Times New Roman"/>
                <a:ea typeface="Times New Roman"/>
                <a:cs typeface="Times New Roman"/>
                <a:sym typeface="Times New Roman"/>
              </a:rPr>
              <a:t>Quy trình điều chế</a:t>
            </a:r>
            <a:br>
              <a:rPr b="1" lang="en-US" sz="3600">
                <a:solidFill>
                  <a:srgbClr val="121CDE"/>
                </a:solidFill>
                <a:latin typeface="Times New Roman"/>
                <a:ea typeface="Times New Roman"/>
                <a:cs typeface="Times New Roman"/>
                <a:sym typeface="Times New Roman"/>
              </a:rPr>
            </a:br>
            <a:endParaRPr>
              <a:solidFill>
                <a:srgbClr val="FF0000"/>
              </a:solidFill>
            </a:endParaRPr>
          </a:p>
        </p:txBody>
      </p:sp>
      <p:sp>
        <p:nvSpPr>
          <p:cNvPr id="398" name="Google Shape;398;p21"/>
          <p:cNvSpPr/>
          <p:nvPr/>
        </p:nvSpPr>
        <p:spPr>
          <a:xfrm>
            <a:off x="1165265" y="3153341"/>
            <a:ext cx="1894114" cy="39453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Khuấy </a:t>
            </a:r>
            <a:endParaRPr/>
          </a:p>
        </p:txBody>
      </p:sp>
      <p:cxnSp>
        <p:nvCxnSpPr>
          <p:cNvPr id="399" name="Google Shape;399;p21"/>
          <p:cNvCxnSpPr>
            <a:endCxn id="398" idx="1"/>
          </p:cNvCxnSpPr>
          <p:nvPr/>
        </p:nvCxnSpPr>
        <p:spPr>
          <a:xfrm>
            <a:off x="-282835" y="2810606"/>
            <a:ext cx="1448100" cy="540000"/>
          </a:xfrm>
          <a:prstGeom prst="straightConnector1">
            <a:avLst/>
          </a:prstGeom>
          <a:noFill/>
          <a:ln cap="flat" cmpd="sng" w="9525">
            <a:solidFill>
              <a:srgbClr val="5597D3"/>
            </a:solidFill>
            <a:prstDash val="solid"/>
            <a:round/>
            <a:headEnd len="sm" w="sm" type="none"/>
            <a:tailEnd len="med" w="med" type="triangle"/>
          </a:ln>
        </p:spPr>
      </p:cxnSp>
      <p:cxnSp>
        <p:nvCxnSpPr>
          <p:cNvPr id="400" name="Google Shape;400;p21"/>
          <p:cNvCxnSpPr>
            <a:stCxn id="401" idx="2"/>
            <a:endCxn id="398" idx="0"/>
          </p:cNvCxnSpPr>
          <p:nvPr/>
        </p:nvCxnSpPr>
        <p:spPr>
          <a:xfrm flipH="1">
            <a:off x="2112252" y="2953086"/>
            <a:ext cx="2700" cy="200400"/>
          </a:xfrm>
          <a:prstGeom prst="straightConnector1">
            <a:avLst/>
          </a:prstGeom>
          <a:noFill/>
          <a:ln cap="flat" cmpd="sng" w="9525">
            <a:solidFill>
              <a:srgbClr val="5597D3"/>
            </a:solidFill>
            <a:prstDash val="solid"/>
            <a:round/>
            <a:headEnd len="sm" w="sm" type="none"/>
            <a:tailEnd len="med" w="med" type="triangle"/>
          </a:ln>
        </p:spPr>
      </p:cxnSp>
      <p:cxnSp>
        <p:nvCxnSpPr>
          <p:cNvPr id="402" name="Google Shape;402;p21"/>
          <p:cNvCxnSpPr>
            <a:stCxn id="403" idx="2"/>
            <a:endCxn id="398" idx="3"/>
          </p:cNvCxnSpPr>
          <p:nvPr/>
        </p:nvCxnSpPr>
        <p:spPr>
          <a:xfrm flipH="1">
            <a:off x="3059239" y="2946834"/>
            <a:ext cx="767700" cy="403800"/>
          </a:xfrm>
          <a:prstGeom prst="straightConnector1">
            <a:avLst/>
          </a:prstGeom>
          <a:noFill/>
          <a:ln cap="flat" cmpd="sng" w="9525">
            <a:solidFill>
              <a:srgbClr val="5597D3"/>
            </a:solidFill>
            <a:prstDash val="solid"/>
            <a:round/>
            <a:headEnd len="sm" w="sm" type="none"/>
            <a:tailEnd len="med" w="med" type="triangle"/>
          </a:ln>
        </p:spPr>
      </p:cxnSp>
      <p:cxnSp>
        <p:nvCxnSpPr>
          <p:cNvPr id="404" name="Google Shape;404;p21"/>
          <p:cNvCxnSpPr>
            <a:stCxn id="398" idx="2"/>
            <a:endCxn id="405" idx="0"/>
          </p:cNvCxnSpPr>
          <p:nvPr/>
        </p:nvCxnSpPr>
        <p:spPr>
          <a:xfrm>
            <a:off x="2112322" y="3547872"/>
            <a:ext cx="0" cy="236100"/>
          </a:xfrm>
          <a:prstGeom prst="straightConnector1">
            <a:avLst/>
          </a:prstGeom>
          <a:noFill/>
          <a:ln cap="flat" cmpd="sng" w="9525">
            <a:solidFill>
              <a:srgbClr val="5597D3"/>
            </a:solidFill>
            <a:prstDash val="solid"/>
            <a:round/>
            <a:headEnd len="sm" w="sm" type="none"/>
            <a:tailEnd len="med" w="med" type="triangle"/>
          </a:ln>
        </p:spPr>
      </p:cxnSp>
      <p:sp>
        <p:nvSpPr>
          <p:cNvPr id="406" name="Google Shape;406;p21"/>
          <p:cNvSpPr/>
          <p:nvPr/>
        </p:nvSpPr>
        <p:spPr>
          <a:xfrm>
            <a:off x="0" y="2429866"/>
            <a:ext cx="1138335" cy="52322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10ml TiP</a:t>
            </a:r>
            <a:endParaRPr/>
          </a:p>
        </p:txBody>
      </p:sp>
      <p:sp>
        <p:nvSpPr>
          <p:cNvPr id="401" name="Google Shape;401;p21"/>
          <p:cNvSpPr/>
          <p:nvPr/>
        </p:nvSpPr>
        <p:spPr>
          <a:xfrm>
            <a:off x="1302411" y="2429866"/>
            <a:ext cx="1625081" cy="52322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5ml acid acetic</a:t>
            </a:r>
            <a:endParaRPr/>
          </a:p>
        </p:txBody>
      </p:sp>
      <p:sp>
        <p:nvSpPr>
          <p:cNvPr id="403" name="Google Shape;403;p21"/>
          <p:cNvSpPr/>
          <p:nvPr/>
        </p:nvSpPr>
        <p:spPr>
          <a:xfrm>
            <a:off x="3072546" y="2423614"/>
            <a:ext cx="1508785" cy="52322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500ml etanol</a:t>
            </a:r>
            <a:endParaRPr/>
          </a:p>
        </p:txBody>
      </p:sp>
      <p:sp>
        <p:nvSpPr>
          <p:cNvPr id="405" name="Google Shape;405;p21"/>
          <p:cNvSpPr/>
          <p:nvPr/>
        </p:nvSpPr>
        <p:spPr>
          <a:xfrm>
            <a:off x="1169929" y="3784113"/>
            <a:ext cx="1884786" cy="52322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Dung dịch A</a:t>
            </a:r>
            <a:endParaRPr/>
          </a:p>
        </p:txBody>
      </p:sp>
      <p:sp>
        <p:nvSpPr>
          <p:cNvPr id="407" name="Google Shape;407;p21"/>
          <p:cNvSpPr/>
          <p:nvPr/>
        </p:nvSpPr>
        <p:spPr>
          <a:xfrm>
            <a:off x="7672268" y="3127972"/>
            <a:ext cx="1894114" cy="39453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Khuấy </a:t>
            </a:r>
            <a:endParaRPr/>
          </a:p>
        </p:txBody>
      </p:sp>
      <p:sp>
        <p:nvSpPr>
          <p:cNvPr id="408" name="Google Shape;408;p21"/>
          <p:cNvSpPr/>
          <p:nvPr/>
        </p:nvSpPr>
        <p:spPr>
          <a:xfrm>
            <a:off x="7672268" y="3767689"/>
            <a:ext cx="1894114" cy="39453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Dung dịch B</a:t>
            </a:r>
            <a:endParaRPr/>
          </a:p>
        </p:txBody>
      </p:sp>
      <p:cxnSp>
        <p:nvCxnSpPr>
          <p:cNvPr id="409" name="Google Shape;409;p21"/>
          <p:cNvCxnSpPr>
            <a:stCxn id="410" idx="2"/>
            <a:endCxn id="407" idx="1"/>
          </p:cNvCxnSpPr>
          <p:nvPr/>
        </p:nvCxnSpPr>
        <p:spPr>
          <a:xfrm>
            <a:off x="6792379" y="2930387"/>
            <a:ext cx="879900" cy="394800"/>
          </a:xfrm>
          <a:prstGeom prst="straightConnector1">
            <a:avLst/>
          </a:prstGeom>
          <a:noFill/>
          <a:ln cap="flat" cmpd="sng" w="9525">
            <a:solidFill>
              <a:srgbClr val="5597D3"/>
            </a:solidFill>
            <a:prstDash val="solid"/>
            <a:round/>
            <a:headEnd len="sm" w="sm" type="none"/>
            <a:tailEnd len="med" w="med" type="triangle"/>
          </a:ln>
        </p:spPr>
      </p:cxnSp>
      <p:cxnSp>
        <p:nvCxnSpPr>
          <p:cNvPr id="411" name="Google Shape;411;p21"/>
          <p:cNvCxnSpPr>
            <a:stCxn id="412" idx="2"/>
            <a:endCxn id="407" idx="0"/>
          </p:cNvCxnSpPr>
          <p:nvPr/>
        </p:nvCxnSpPr>
        <p:spPr>
          <a:xfrm>
            <a:off x="8614661" y="2931163"/>
            <a:ext cx="4800" cy="196800"/>
          </a:xfrm>
          <a:prstGeom prst="straightConnector1">
            <a:avLst/>
          </a:prstGeom>
          <a:noFill/>
          <a:ln cap="flat" cmpd="sng" w="9525">
            <a:solidFill>
              <a:srgbClr val="5597D3"/>
            </a:solidFill>
            <a:prstDash val="solid"/>
            <a:round/>
            <a:headEnd len="sm" w="sm" type="none"/>
            <a:tailEnd len="med" w="med" type="triangle"/>
          </a:ln>
        </p:spPr>
      </p:cxnSp>
      <p:cxnSp>
        <p:nvCxnSpPr>
          <p:cNvPr id="413" name="Google Shape;413;p21"/>
          <p:cNvCxnSpPr>
            <a:stCxn id="414" idx="2"/>
            <a:endCxn id="407" idx="3"/>
          </p:cNvCxnSpPr>
          <p:nvPr/>
        </p:nvCxnSpPr>
        <p:spPr>
          <a:xfrm flipH="1">
            <a:off x="9566509" y="2930387"/>
            <a:ext cx="1149000" cy="394800"/>
          </a:xfrm>
          <a:prstGeom prst="straightConnector1">
            <a:avLst/>
          </a:prstGeom>
          <a:noFill/>
          <a:ln cap="flat" cmpd="sng" w="9525">
            <a:solidFill>
              <a:srgbClr val="5597D3"/>
            </a:solidFill>
            <a:prstDash val="solid"/>
            <a:round/>
            <a:headEnd len="sm" w="sm" type="none"/>
            <a:tailEnd len="med" w="med" type="triangle"/>
          </a:ln>
        </p:spPr>
      </p:cxnSp>
      <p:cxnSp>
        <p:nvCxnSpPr>
          <p:cNvPr id="415" name="Google Shape;415;p21"/>
          <p:cNvCxnSpPr>
            <a:stCxn id="407" idx="2"/>
            <a:endCxn id="408" idx="0"/>
          </p:cNvCxnSpPr>
          <p:nvPr/>
        </p:nvCxnSpPr>
        <p:spPr>
          <a:xfrm>
            <a:off x="8619325" y="3522503"/>
            <a:ext cx="0" cy="245100"/>
          </a:xfrm>
          <a:prstGeom prst="straightConnector1">
            <a:avLst/>
          </a:prstGeom>
          <a:noFill/>
          <a:ln cap="flat" cmpd="sng" w="9525">
            <a:solidFill>
              <a:srgbClr val="5597D3"/>
            </a:solidFill>
            <a:prstDash val="solid"/>
            <a:round/>
            <a:headEnd len="sm" w="sm" type="none"/>
            <a:tailEnd len="med" w="med" type="triangle"/>
          </a:ln>
        </p:spPr>
      </p:cxnSp>
      <p:cxnSp>
        <p:nvCxnSpPr>
          <p:cNvPr id="416" name="Google Shape;416;p21"/>
          <p:cNvCxnSpPr>
            <a:endCxn id="407" idx="1"/>
          </p:cNvCxnSpPr>
          <p:nvPr/>
        </p:nvCxnSpPr>
        <p:spPr>
          <a:xfrm>
            <a:off x="5047568" y="3309638"/>
            <a:ext cx="2624700" cy="15600"/>
          </a:xfrm>
          <a:prstGeom prst="straightConnector1">
            <a:avLst/>
          </a:prstGeom>
          <a:noFill/>
          <a:ln cap="flat" cmpd="sng" w="9525">
            <a:solidFill>
              <a:srgbClr val="5597D3"/>
            </a:solidFill>
            <a:prstDash val="solid"/>
            <a:round/>
            <a:headEnd len="sm" w="sm" type="none"/>
            <a:tailEnd len="med" w="med" type="triangle"/>
          </a:ln>
        </p:spPr>
      </p:cxnSp>
      <p:sp>
        <p:nvSpPr>
          <p:cNvPr id="417" name="Google Shape;417;p21"/>
          <p:cNvSpPr txBox="1"/>
          <p:nvPr/>
        </p:nvSpPr>
        <p:spPr>
          <a:xfrm>
            <a:off x="4940386" y="3029567"/>
            <a:ext cx="203934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Arial"/>
                <a:ea typeface="Arial"/>
                <a:cs typeface="Arial"/>
                <a:sym typeface="Arial"/>
              </a:rPr>
              <a:t>12,8g Mg(NO</a:t>
            </a:r>
            <a:r>
              <a:rPr b="1" baseline="-25000" i="0" lang="en-US" sz="1400" u="none" cap="none" strike="noStrike">
                <a:solidFill>
                  <a:srgbClr val="FF0000"/>
                </a:solidFill>
                <a:latin typeface="Arial"/>
                <a:ea typeface="Arial"/>
                <a:cs typeface="Arial"/>
                <a:sym typeface="Arial"/>
              </a:rPr>
              <a:t>3</a:t>
            </a:r>
            <a:r>
              <a:rPr b="1" i="0" lang="en-US" sz="1400" u="none" cap="none" strike="noStrike">
                <a:solidFill>
                  <a:srgbClr val="FF0000"/>
                </a:solidFill>
                <a:latin typeface="Arial"/>
                <a:ea typeface="Arial"/>
                <a:cs typeface="Arial"/>
                <a:sym typeface="Arial"/>
              </a:rPr>
              <a:t>)</a:t>
            </a:r>
            <a:r>
              <a:rPr b="1" baseline="-25000" i="0" lang="en-US" sz="1400" u="none" cap="none" strike="noStrike">
                <a:solidFill>
                  <a:srgbClr val="FF0000"/>
                </a:solidFill>
                <a:latin typeface="Arial"/>
                <a:ea typeface="Arial"/>
                <a:cs typeface="Arial"/>
                <a:sym typeface="Arial"/>
              </a:rPr>
              <a:t>2</a:t>
            </a:r>
            <a:r>
              <a:rPr b="1" i="0" lang="en-US" sz="1400" u="none" cap="none" strike="noStrike">
                <a:solidFill>
                  <a:srgbClr val="FF0000"/>
                </a:solidFill>
                <a:latin typeface="Arial"/>
                <a:ea typeface="Arial"/>
                <a:cs typeface="Arial"/>
                <a:sym typeface="Arial"/>
              </a:rPr>
              <a:t>.6H2O</a:t>
            </a:r>
            <a:endParaRPr/>
          </a:p>
          <a:p>
            <a:pPr indent="0" lvl="0" marL="0" marR="0" rtl="0" algn="l">
              <a:lnSpc>
                <a:spcPct val="100000"/>
              </a:lnSpc>
              <a:spcBef>
                <a:spcPts val="0"/>
              </a:spcBef>
              <a:spcAft>
                <a:spcPts val="0"/>
              </a:spcAft>
              <a:buNone/>
            </a:pPr>
            <a:r>
              <a:t/>
            </a:r>
            <a:endParaRPr b="1" i="0" sz="1400" u="none" cap="none" strike="noStrike">
              <a:solidFill>
                <a:srgbClr val="FF0000"/>
              </a:solidFill>
              <a:latin typeface="Arial"/>
              <a:ea typeface="Arial"/>
              <a:cs typeface="Arial"/>
              <a:sym typeface="Arial"/>
            </a:endParaRPr>
          </a:p>
        </p:txBody>
      </p:sp>
      <p:sp>
        <p:nvSpPr>
          <p:cNvPr id="418" name="Google Shape;418;p21"/>
          <p:cNvSpPr txBox="1"/>
          <p:nvPr/>
        </p:nvSpPr>
        <p:spPr>
          <a:xfrm>
            <a:off x="4953493" y="3319604"/>
            <a:ext cx="193995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0000"/>
                </a:solidFill>
                <a:latin typeface="Arial"/>
                <a:ea typeface="Arial"/>
                <a:cs typeface="Arial"/>
                <a:sym typeface="Arial"/>
              </a:rPr>
              <a:t>40,4g Fe(NO</a:t>
            </a:r>
            <a:r>
              <a:rPr b="1" baseline="-25000" i="0" lang="en-US" sz="1400" u="none" cap="none" strike="noStrike">
                <a:solidFill>
                  <a:srgbClr val="FF0000"/>
                </a:solidFill>
                <a:latin typeface="Arial"/>
                <a:ea typeface="Arial"/>
                <a:cs typeface="Arial"/>
                <a:sym typeface="Arial"/>
              </a:rPr>
              <a:t>3</a:t>
            </a:r>
            <a:r>
              <a:rPr b="1" i="0" lang="en-US" sz="1400" u="none" cap="none" strike="noStrike">
                <a:solidFill>
                  <a:srgbClr val="FF0000"/>
                </a:solidFill>
                <a:latin typeface="Arial"/>
                <a:ea typeface="Arial"/>
                <a:cs typeface="Arial"/>
                <a:sym typeface="Arial"/>
              </a:rPr>
              <a:t>)</a:t>
            </a:r>
            <a:r>
              <a:rPr b="1" baseline="-25000" i="0" lang="en-US" sz="1400" u="none" cap="none" strike="noStrike">
                <a:solidFill>
                  <a:srgbClr val="FF0000"/>
                </a:solidFill>
                <a:latin typeface="Arial"/>
                <a:ea typeface="Arial"/>
                <a:cs typeface="Arial"/>
                <a:sym typeface="Arial"/>
              </a:rPr>
              <a:t>3</a:t>
            </a:r>
            <a:r>
              <a:rPr b="1" i="0" lang="en-US" sz="1400" u="none" cap="none" strike="noStrike">
                <a:solidFill>
                  <a:srgbClr val="FF0000"/>
                </a:solidFill>
                <a:latin typeface="Arial"/>
                <a:ea typeface="Arial"/>
                <a:cs typeface="Arial"/>
                <a:sym typeface="Arial"/>
              </a:rPr>
              <a:t>.9H2O</a:t>
            </a:r>
            <a:endParaRPr/>
          </a:p>
        </p:txBody>
      </p:sp>
      <p:sp>
        <p:nvSpPr>
          <p:cNvPr id="410" name="Google Shape;410;p21"/>
          <p:cNvSpPr/>
          <p:nvPr/>
        </p:nvSpPr>
        <p:spPr>
          <a:xfrm>
            <a:off x="6106976" y="2407167"/>
            <a:ext cx="1370806" cy="52322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2g Chitosan</a:t>
            </a:r>
            <a:endParaRPr/>
          </a:p>
        </p:txBody>
      </p:sp>
      <p:sp>
        <p:nvSpPr>
          <p:cNvPr id="412" name="Google Shape;412;p21"/>
          <p:cNvSpPr/>
          <p:nvPr/>
        </p:nvSpPr>
        <p:spPr>
          <a:xfrm>
            <a:off x="7672268" y="2407943"/>
            <a:ext cx="1884786" cy="52322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500ml nước cất</a:t>
            </a:r>
            <a:endParaRPr/>
          </a:p>
        </p:txBody>
      </p:sp>
      <p:sp>
        <p:nvSpPr>
          <p:cNvPr id="414" name="Google Shape;414;p21"/>
          <p:cNvSpPr/>
          <p:nvPr/>
        </p:nvSpPr>
        <p:spPr>
          <a:xfrm>
            <a:off x="9773116" y="2407167"/>
            <a:ext cx="1884786" cy="52322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10ml CH</a:t>
            </a:r>
            <a:r>
              <a:rPr b="1" baseline="-25000" i="0" lang="en-US" sz="1600" u="none" cap="none" strike="noStrike">
                <a:solidFill>
                  <a:srgbClr val="FF0000"/>
                </a:solidFill>
                <a:latin typeface="Times New Roman"/>
                <a:ea typeface="Times New Roman"/>
                <a:cs typeface="Times New Roman"/>
                <a:sym typeface="Times New Roman"/>
              </a:rPr>
              <a:t>3</a:t>
            </a:r>
            <a:r>
              <a:rPr b="1" i="0" lang="en-US" sz="1600" u="none" cap="none" strike="noStrike">
                <a:solidFill>
                  <a:srgbClr val="FF0000"/>
                </a:solidFill>
                <a:latin typeface="Times New Roman"/>
                <a:ea typeface="Times New Roman"/>
                <a:cs typeface="Times New Roman"/>
                <a:sym typeface="Times New Roman"/>
              </a:rPr>
              <a:t>COOH</a:t>
            </a:r>
            <a:endParaRPr/>
          </a:p>
        </p:txBody>
      </p:sp>
      <p:sp>
        <p:nvSpPr>
          <p:cNvPr id="419" name="Google Shape;419;p21"/>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2"/>
          <p:cNvSpPr txBox="1"/>
          <p:nvPr>
            <p:ph type="title"/>
          </p:nvPr>
        </p:nvSpPr>
        <p:spPr>
          <a:xfrm>
            <a:off x="3332" y="0"/>
            <a:ext cx="4191955" cy="315334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50000"/>
              </a:lnSpc>
              <a:spcBef>
                <a:spcPts val="0"/>
              </a:spcBef>
              <a:spcAft>
                <a:spcPts val="0"/>
              </a:spcAft>
              <a:buClr>
                <a:srgbClr val="121CDE"/>
              </a:buClr>
              <a:buSzPct val="100000"/>
              <a:buNone/>
            </a:pPr>
            <a:r>
              <a:rPr b="1" lang="en-US" sz="3600">
                <a:solidFill>
                  <a:srgbClr val="121CDE"/>
                </a:solidFill>
                <a:latin typeface="Times New Roman"/>
                <a:ea typeface="Times New Roman"/>
                <a:cs typeface="Times New Roman"/>
                <a:sym typeface="Times New Roman"/>
              </a:rPr>
              <a:t>2. THỰC NGHIỆM</a:t>
            </a:r>
            <a:br>
              <a:rPr b="1" lang="en-US" sz="3600">
                <a:solidFill>
                  <a:srgbClr val="121CDE"/>
                </a:solidFill>
                <a:latin typeface="Times New Roman"/>
                <a:ea typeface="Times New Roman"/>
                <a:cs typeface="Times New Roman"/>
                <a:sym typeface="Times New Roman"/>
              </a:rPr>
            </a:br>
            <a:r>
              <a:rPr b="1" lang="en-US" sz="3600">
                <a:solidFill>
                  <a:schemeClr val="dk1"/>
                </a:solidFill>
                <a:latin typeface="Times New Roman"/>
                <a:ea typeface="Times New Roman"/>
                <a:cs typeface="Times New Roman"/>
                <a:sym typeface="Times New Roman"/>
              </a:rPr>
              <a:t>2.3. THÍ NGHIỆM</a:t>
            </a:r>
            <a:br>
              <a:rPr b="1" lang="en-US" sz="3600">
                <a:solidFill>
                  <a:schemeClr val="dk1"/>
                </a:solidFill>
                <a:latin typeface="Times New Roman"/>
                <a:ea typeface="Times New Roman"/>
                <a:cs typeface="Times New Roman"/>
                <a:sym typeface="Times New Roman"/>
              </a:rPr>
            </a:br>
            <a:r>
              <a:rPr b="1" lang="en-US" sz="3600">
                <a:solidFill>
                  <a:schemeClr val="dk1"/>
                </a:solidFill>
                <a:latin typeface="Times New Roman"/>
                <a:ea typeface="Times New Roman"/>
                <a:cs typeface="Times New Roman"/>
                <a:sym typeface="Times New Roman"/>
              </a:rPr>
              <a:t>Quy trình điều chế</a:t>
            </a:r>
            <a:br>
              <a:rPr b="1" lang="en-US" sz="3600">
                <a:solidFill>
                  <a:srgbClr val="121CDE"/>
                </a:solidFill>
                <a:latin typeface="Times New Roman"/>
                <a:ea typeface="Times New Roman"/>
                <a:cs typeface="Times New Roman"/>
                <a:sym typeface="Times New Roman"/>
              </a:rPr>
            </a:br>
            <a:endParaRPr>
              <a:solidFill>
                <a:srgbClr val="FF0000"/>
              </a:solidFill>
            </a:endParaRPr>
          </a:p>
        </p:txBody>
      </p:sp>
      <p:sp>
        <p:nvSpPr>
          <p:cNvPr id="426" name="Google Shape;426;p22"/>
          <p:cNvSpPr/>
          <p:nvPr/>
        </p:nvSpPr>
        <p:spPr>
          <a:xfrm>
            <a:off x="7200119" y="2223192"/>
            <a:ext cx="1894114" cy="39453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Chỉnh pH </a:t>
            </a:r>
            <a:endParaRPr/>
          </a:p>
        </p:txBody>
      </p:sp>
      <p:sp>
        <p:nvSpPr>
          <p:cNvPr id="427" name="Google Shape;427;p22"/>
          <p:cNvSpPr/>
          <p:nvPr/>
        </p:nvSpPr>
        <p:spPr>
          <a:xfrm>
            <a:off x="7200119" y="2781153"/>
            <a:ext cx="1894114" cy="39453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Gia nhiệt</a:t>
            </a:r>
            <a:endParaRPr/>
          </a:p>
        </p:txBody>
      </p:sp>
      <p:sp>
        <p:nvSpPr>
          <p:cNvPr id="428" name="Google Shape;428;p22"/>
          <p:cNvSpPr/>
          <p:nvPr/>
        </p:nvSpPr>
        <p:spPr>
          <a:xfrm>
            <a:off x="7190791" y="3418388"/>
            <a:ext cx="1894114" cy="39453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Để nguội</a:t>
            </a:r>
            <a:endParaRPr/>
          </a:p>
        </p:txBody>
      </p:sp>
      <p:cxnSp>
        <p:nvCxnSpPr>
          <p:cNvPr id="429" name="Google Shape;429;p22"/>
          <p:cNvCxnSpPr>
            <a:stCxn id="430" idx="2"/>
            <a:endCxn id="426" idx="0"/>
          </p:cNvCxnSpPr>
          <p:nvPr/>
        </p:nvCxnSpPr>
        <p:spPr>
          <a:xfrm>
            <a:off x="6315955" y="1613993"/>
            <a:ext cx="1831200" cy="609300"/>
          </a:xfrm>
          <a:prstGeom prst="straightConnector1">
            <a:avLst/>
          </a:prstGeom>
          <a:noFill/>
          <a:ln cap="flat" cmpd="sng" w="9525">
            <a:solidFill>
              <a:srgbClr val="5597D3"/>
            </a:solidFill>
            <a:prstDash val="solid"/>
            <a:round/>
            <a:headEnd len="sm" w="sm" type="none"/>
            <a:tailEnd len="med" w="med" type="triangle"/>
          </a:ln>
        </p:spPr>
      </p:cxnSp>
      <p:cxnSp>
        <p:nvCxnSpPr>
          <p:cNvPr id="431" name="Google Shape;431;p22"/>
          <p:cNvCxnSpPr>
            <a:stCxn id="432" idx="2"/>
            <a:endCxn id="426" idx="0"/>
          </p:cNvCxnSpPr>
          <p:nvPr/>
        </p:nvCxnSpPr>
        <p:spPr>
          <a:xfrm flipH="1">
            <a:off x="8147207" y="1613564"/>
            <a:ext cx="2054700" cy="609600"/>
          </a:xfrm>
          <a:prstGeom prst="straightConnector1">
            <a:avLst/>
          </a:prstGeom>
          <a:noFill/>
          <a:ln cap="flat" cmpd="sng" w="9525">
            <a:solidFill>
              <a:srgbClr val="5597D3"/>
            </a:solidFill>
            <a:prstDash val="solid"/>
            <a:round/>
            <a:headEnd len="sm" w="sm" type="none"/>
            <a:tailEnd len="med" w="med" type="triangle"/>
          </a:ln>
        </p:spPr>
      </p:cxnSp>
      <p:cxnSp>
        <p:nvCxnSpPr>
          <p:cNvPr id="433" name="Google Shape;433;p22"/>
          <p:cNvCxnSpPr>
            <a:stCxn id="426" idx="2"/>
            <a:endCxn id="427" idx="0"/>
          </p:cNvCxnSpPr>
          <p:nvPr/>
        </p:nvCxnSpPr>
        <p:spPr>
          <a:xfrm>
            <a:off x="8147176" y="2617723"/>
            <a:ext cx="0" cy="163500"/>
          </a:xfrm>
          <a:prstGeom prst="straightConnector1">
            <a:avLst/>
          </a:prstGeom>
          <a:noFill/>
          <a:ln cap="flat" cmpd="sng" w="9525">
            <a:solidFill>
              <a:srgbClr val="5597D3"/>
            </a:solidFill>
            <a:prstDash val="solid"/>
            <a:round/>
            <a:headEnd len="sm" w="sm" type="none"/>
            <a:tailEnd len="med" w="med" type="triangle"/>
          </a:ln>
        </p:spPr>
      </p:cxnSp>
      <p:cxnSp>
        <p:nvCxnSpPr>
          <p:cNvPr id="434" name="Google Shape;434;p22"/>
          <p:cNvCxnSpPr>
            <a:endCxn id="428" idx="0"/>
          </p:cNvCxnSpPr>
          <p:nvPr/>
        </p:nvCxnSpPr>
        <p:spPr>
          <a:xfrm>
            <a:off x="8137848" y="3209888"/>
            <a:ext cx="0" cy="208500"/>
          </a:xfrm>
          <a:prstGeom prst="straightConnector1">
            <a:avLst/>
          </a:prstGeom>
          <a:noFill/>
          <a:ln cap="flat" cmpd="sng" w="9525">
            <a:solidFill>
              <a:srgbClr val="5597D3"/>
            </a:solidFill>
            <a:prstDash val="solid"/>
            <a:round/>
            <a:headEnd len="sm" w="sm" type="none"/>
            <a:tailEnd len="med" w="med" type="triangle"/>
          </a:ln>
        </p:spPr>
      </p:cxnSp>
      <p:sp>
        <p:nvSpPr>
          <p:cNvPr id="430" name="Google Shape;430;p22"/>
          <p:cNvSpPr/>
          <p:nvPr/>
        </p:nvSpPr>
        <p:spPr>
          <a:xfrm>
            <a:off x="5373562" y="1090773"/>
            <a:ext cx="1884786" cy="52322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Dung dịch A</a:t>
            </a:r>
            <a:endParaRPr/>
          </a:p>
        </p:txBody>
      </p:sp>
      <p:sp>
        <p:nvSpPr>
          <p:cNvPr id="432" name="Google Shape;432;p22"/>
          <p:cNvSpPr/>
          <p:nvPr/>
        </p:nvSpPr>
        <p:spPr>
          <a:xfrm>
            <a:off x="9259514" y="1090344"/>
            <a:ext cx="1884786" cy="52322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Dung dịch B</a:t>
            </a:r>
            <a:endParaRPr/>
          </a:p>
        </p:txBody>
      </p:sp>
      <p:sp>
        <p:nvSpPr>
          <p:cNvPr id="435" name="Google Shape;435;p22"/>
          <p:cNvSpPr/>
          <p:nvPr/>
        </p:nvSpPr>
        <p:spPr>
          <a:xfrm>
            <a:off x="7200119" y="4028802"/>
            <a:ext cx="1894114" cy="39453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Ly tâm, rửa pH</a:t>
            </a:r>
            <a:endParaRPr/>
          </a:p>
        </p:txBody>
      </p:sp>
      <p:sp>
        <p:nvSpPr>
          <p:cNvPr id="436" name="Google Shape;436;p22"/>
          <p:cNvSpPr/>
          <p:nvPr/>
        </p:nvSpPr>
        <p:spPr>
          <a:xfrm>
            <a:off x="7190791" y="4639216"/>
            <a:ext cx="1894114" cy="394531"/>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Sấy </a:t>
            </a:r>
            <a:endParaRPr/>
          </a:p>
        </p:txBody>
      </p:sp>
      <p:sp>
        <p:nvSpPr>
          <p:cNvPr id="437" name="Google Shape;437;p22"/>
          <p:cNvSpPr/>
          <p:nvPr/>
        </p:nvSpPr>
        <p:spPr>
          <a:xfrm>
            <a:off x="7200119" y="5239643"/>
            <a:ext cx="1894114" cy="349212"/>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Nung</a:t>
            </a:r>
            <a:endParaRPr/>
          </a:p>
        </p:txBody>
      </p:sp>
      <p:cxnSp>
        <p:nvCxnSpPr>
          <p:cNvPr id="438" name="Google Shape;438;p22"/>
          <p:cNvCxnSpPr>
            <a:stCxn id="435" idx="2"/>
            <a:endCxn id="436" idx="0"/>
          </p:cNvCxnSpPr>
          <p:nvPr/>
        </p:nvCxnSpPr>
        <p:spPr>
          <a:xfrm flipH="1">
            <a:off x="8137876" y="4423333"/>
            <a:ext cx="9300" cy="216000"/>
          </a:xfrm>
          <a:prstGeom prst="straightConnector1">
            <a:avLst/>
          </a:prstGeom>
          <a:noFill/>
          <a:ln cap="flat" cmpd="sng" w="9525">
            <a:solidFill>
              <a:srgbClr val="5597D3"/>
            </a:solidFill>
            <a:prstDash val="solid"/>
            <a:round/>
            <a:headEnd len="sm" w="sm" type="none"/>
            <a:tailEnd len="med" w="med" type="triangle"/>
          </a:ln>
        </p:spPr>
      </p:cxnSp>
      <p:cxnSp>
        <p:nvCxnSpPr>
          <p:cNvPr id="439" name="Google Shape;439;p22"/>
          <p:cNvCxnSpPr>
            <a:stCxn id="436" idx="2"/>
            <a:endCxn id="437" idx="0"/>
          </p:cNvCxnSpPr>
          <p:nvPr/>
        </p:nvCxnSpPr>
        <p:spPr>
          <a:xfrm>
            <a:off x="8137848" y="5033747"/>
            <a:ext cx="9300" cy="205800"/>
          </a:xfrm>
          <a:prstGeom prst="straightConnector1">
            <a:avLst/>
          </a:prstGeom>
          <a:noFill/>
          <a:ln cap="flat" cmpd="sng" w="9525">
            <a:solidFill>
              <a:srgbClr val="5597D3"/>
            </a:solidFill>
            <a:prstDash val="solid"/>
            <a:round/>
            <a:headEnd len="sm" w="sm" type="none"/>
            <a:tailEnd len="med" w="med" type="triangle"/>
          </a:ln>
        </p:spPr>
      </p:cxnSp>
      <p:cxnSp>
        <p:nvCxnSpPr>
          <p:cNvPr id="440" name="Google Shape;440;p22"/>
          <p:cNvCxnSpPr>
            <a:stCxn id="437" idx="2"/>
            <a:endCxn id="441" idx="0"/>
          </p:cNvCxnSpPr>
          <p:nvPr/>
        </p:nvCxnSpPr>
        <p:spPr>
          <a:xfrm>
            <a:off x="8147176" y="5588855"/>
            <a:ext cx="0" cy="209700"/>
          </a:xfrm>
          <a:prstGeom prst="straightConnector1">
            <a:avLst/>
          </a:prstGeom>
          <a:noFill/>
          <a:ln cap="flat" cmpd="sng" w="9525">
            <a:solidFill>
              <a:srgbClr val="5597D3"/>
            </a:solidFill>
            <a:prstDash val="solid"/>
            <a:round/>
            <a:headEnd len="sm" w="sm" type="none"/>
            <a:tailEnd len="med" w="med" type="triangle"/>
          </a:ln>
        </p:spPr>
      </p:cxnSp>
      <p:sp>
        <p:nvSpPr>
          <p:cNvPr id="442" name="Google Shape;442;p22"/>
          <p:cNvSpPr txBox="1"/>
          <p:nvPr/>
        </p:nvSpPr>
        <p:spPr>
          <a:xfrm>
            <a:off x="9397256" y="4055098"/>
            <a:ext cx="2606804"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Rửa với nước cất đến pH=7</a:t>
            </a:r>
            <a:endParaRPr/>
          </a:p>
        </p:txBody>
      </p:sp>
      <p:sp>
        <p:nvSpPr>
          <p:cNvPr id="441" name="Google Shape;441;p22"/>
          <p:cNvSpPr/>
          <p:nvPr/>
        </p:nvSpPr>
        <p:spPr>
          <a:xfrm>
            <a:off x="7200121" y="5798675"/>
            <a:ext cx="1894112" cy="606490"/>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MFO-TiO</a:t>
            </a:r>
            <a:r>
              <a:rPr b="1" baseline="-25000" i="0" lang="en-US" sz="1600" u="none" cap="none" strike="noStrike">
                <a:solidFill>
                  <a:srgbClr val="FF0000"/>
                </a:solidFill>
                <a:latin typeface="Times New Roman"/>
                <a:ea typeface="Times New Roman"/>
                <a:cs typeface="Times New Roman"/>
                <a:sym typeface="Times New Roman"/>
              </a:rPr>
              <a:t>2</a:t>
            </a:r>
            <a:endParaRPr b="1" i="0" sz="1600" u="none" cap="none" strike="noStrike">
              <a:solidFill>
                <a:srgbClr val="FF0000"/>
              </a:solidFill>
              <a:latin typeface="Times New Roman"/>
              <a:ea typeface="Times New Roman"/>
              <a:cs typeface="Times New Roman"/>
              <a:sym typeface="Times New Roman"/>
            </a:endParaRPr>
          </a:p>
        </p:txBody>
      </p:sp>
      <p:cxnSp>
        <p:nvCxnSpPr>
          <p:cNvPr id="443" name="Google Shape;443;p22"/>
          <p:cNvCxnSpPr>
            <a:stCxn id="428" idx="2"/>
            <a:endCxn id="435" idx="0"/>
          </p:cNvCxnSpPr>
          <p:nvPr/>
        </p:nvCxnSpPr>
        <p:spPr>
          <a:xfrm>
            <a:off x="8137848" y="3812919"/>
            <a:ext cx="9300" cy="216000"/>
          </a:xfrm>
          <a:prstGeom prst="straightConnector1">
            <a:avLst/>
          </a:prstGeom>
          <a:noFill/>
          <a:ln cap="flat" cmpd="sng" w="9525">
            <a:solidFill>
              <a:srgbClr val="5597D3"/>
            </a:solidFill>
            <a:prstDash val="solid"/>
            <a:round/>
            <a:headEnd len="sm" w="sm" type="none"/>
            <a:tailEnd len="med" w="med" type="triangle"/>
          </a:ln>
        </p:spPr>
      </p:cxnSp>
      <p:sp>
        <p:nvSpPr>
          <p:cNvPr id="444" name="Google Shape;444;p22"/>
          <p:cNvSpPr txBox="1"/>
          <p:nvPr/>
        </p:nvSpPr>
        <p:spPr>
          <a:xfrm>
            <a:off x="9563876" y="2836371"/>
            <a:ext cx="92525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90</a:t>
            </a:r>
            <a:r>
              <a:rPr b="1" baseline="30000" i="0" lang="en-US" sz="1600" u="none" cap="none" strike="noStrike">
                <a:solidFill>
                  <a:srgbClr val="FF0000"/>
                </a:solidFill>
                <a:latin typeface="Times New Roman"/>
                <a:ea typeface="Times New Roman"/>
                <a:cs typeface="Times New Roman"/>
                <a:sym typeface="Times New Roman"/>
              </a:rPr>
              <a:t>o</a:t>
            </a:r>
            <a:r>
              <a:rPr b="1" i="0" lang="en-US" sz="1600" u="none" cap="none" strike="noStrike">
                <a:solidFill>
                  <a:srgbClr val="FF0000"/>
                </a:solidFill>
                <a:latin typeface="Times New Roman"/>
                <a:ea typeface="Times New Roman"/>
                <a:cs typeface="Times New Roman"/>
                <a:sym typeface="Times New Roman"/>
              </a:rPr>
              <a:t>C, 2h</a:t>
            </a:r>
            <a:endParaRPr/>
          </a:p>
        </p:txBody>
      </p:sp>
      <p:graphicFrame>
        <p:nvGraphicFramePr>
          <p:cNvPr id="445" name="Google Shape;445;p22"/>
          <p:cNvGraphicFramePr/>
          <p:nvPr/>
        </p:nvGraphicFramePr>
        <p:xfrm>
          <a:off x="9328" y="3802752"/>
          <a:ext cx="3000000" cy="3000000"/>
        </p:xfrm>
        <a:graphic>
          <a:graphicData uri="http://schemas.openxmlformats.org/drawingml/2006/table">
            <a:tbl>
              <a:tblPr bandRow="1" firstRow="1">
                <a:noFill/>
                <a:tableStyleId>{78ED15E2-876E-4E5E-B4D1-FED3E22CB9E2}</a:tableStyleId>
              </a:tblPr>
              <a:tblGrid>
                <a:gridCol w="2191375"/>
                <a:gridCol w="2191375"/>
                <a:gridCol w="2191375"/>
              </a:tblGrid>
              <a:tr h="502775">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Yếu tố</a:t>
                      </a:r>
                      <a:endParaRPr/>
                    </a:p>
                  </a:txBody>
                  <a:tcPr marT="45725" marB="45725" marR="91450" marL="91450"/>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Nhiệt độ nung</a:t>
                      </a:r>
                      <a:endParaRPr/>
                    </a:p>
                  </a:txBody>
                  <a:tcPr marT="45725" marB="45725" marR="91450" marL="91450"/>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Thời gian nung</a:t>
                      </a:r>
                      <a:endParaRPr/>
                    </a:p>
                  </a:txBody>
                  <a:tcPr marT="45725" marB="45725" marR="91450" marL="91450"/>
                </a:tc>
              </a:tr>
              <a:tr h="502775">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Khoảng khảo sát</a:t>
                      </a:r>
                      <a:endParaRPr/>
                    </a:p>
                  </a:txBody>
                  <a:tcPr marT="45725" marB="45725" marR="91450" marL="91450"/>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300-900</a:t>
                      </a:r>
                      <a:r>
                        <a:rPr baseline="30000" lang="en-US" sz="1600" u="none" cap="none" strike="noStrike">
                          <a:latin typeface="Times New Roman"/>
                          <a:ea typeface="Times New Roman"/>
                          <a:cs typeface="Times New Roman"/>
                          <a:sym typeface="Times New Roman"/>
                        </a:rPr>
                        <a:t>o</a:t>
                      </a:r>
                      <a:r>
                        <a:rPr lang="en-US" sz="1600" u="none" cap="none" strike="noStrike">
                          <a:latin typeface="Times New Roman"/>
                          <a:ea typeface="Times New Roman"/>
                          <a:cs typeface="Times New Roman"/>
                          <a:sym typeface="Times New Roman"/>
                        </a:rPr>
                        <a:t>C</a:t>
                      </a:r>
                      <a:endParaRPr sz="16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US" sz="1600" u="none" cap="none" strike="noStrike">
                          <a:latin typeface="Times New Roman"/>
                          <a:ea typeface="Times New Roman"/>
                          <a:cs typeface="Times New Roman"/>
                          <a:sym typeface="Times New Roman"/>
                        </a:rPr>
                        <a:t>0-4h</a:t>
                      </a:r>
                      <a:endParaRPr/>
                    </a:p>
                  </a:txBody>
                  <a:tcPr marT="45725" marB="45725" marR="91450" marL="91450"/>
                </a:tc>
              </a:tr>
            </a:tbl>
          </a:graphicData>
        </a:graphic>
      </p:graphicFrame>
      <p:cxnSp>
        <p:nvCxnSpPr>
          <p:cNvPr id="446" name="Google Shape;446;p22"/>
          <p:cNvCxnSpPr>
            <a:stCxn id="437" idx="1"/>
          </p:cNvCxnSpPr>
          <p:nvPr/>
        </p:nvCxnSpPr>
        <p:spPr>
          <a:xfrm rot="10800000">
            <a:off x="5431919" y="5414249"/>
            <a:ext cx="1768200" cy="0"/>
          </a:xfrm>
          <a:prstGeom prst="straightConnector1">
            <a:avLst/>
          </a:prstGeom>
          <a:noFill/>
          <a:ln cap="flat" cmpd="sng" w="9525">
            <a:solidFill>
              <a:srgbClr val="5597D3"/>
            </a:solidFill>
            <a:prstDash val="solid"/>
            <a:round/>
            <a:headEnd len="sm" w="sm" type="none"/>
            <a:tailEnd len="sm" w="sm" type="none"/>
          </a:ln>
        </p:spPr>
      </p:cxnSp>
      <p:cxnSp>
        <p:nvCxnSpPr>
          <p:cNvPr id="447" name="Google Shape;447;p22"/>
          <p:cNvCxnSpPr/>
          <p:nvPr/>
        </p:nvCxnSpPr>
        <p:spPr>
          <a:xfrm rot="10800000">
            <a:off x="5431792" y="4836481"/>
            <a:ext cx="0" cy="577768"/>
          </a:xfrm>
          <a:prstGeom prst="straightConnector1">
            <a:avLst/>
          </a:prstGeom>
          <a:noFill/>
          <a:ln cap="flat" cmpd="sng" w="9525">
            <a:solidFill>
              <a:srgbClr val="5597D3"/>
            </a:solidFill>
            <a:prstDash val="solid"/>
            <a:round/>
            <a:headEnd len="sm" w="sm" type="none"/>
            <a:tailEnd len="med" w="med" type="triangle"/>
          </a:ln>
        </p:spPr>
      </p:cxnSp>
      <p:sp>
        <p:nvSpPr>
          <p:cNvPr id="448" name="Google Shape;448;p22"/>
          <p:cNvSpPr txBox="1"/>
          <p:nvPr/>
        </p:nvSpPr>
        <p:spPr>
          <a:xfrm>
            <a:off x="9530434" y="4651815"/>
            <a:ext cx="221775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rgbClr val="FF0000"/>
                </a:solidFill>
                <a:latin typeface="Times New Roman"/>
                <a:ea typeface="Times New Roman"/>
                <a:cs typeface="Times New Roman"/>
                <a:sym typeface="Times New Roman"/>
              </a:rPr>
              <a:t>80</a:t>
            </a:r>
            <a:r>
              <a:rPr b="1" baseline="30000" i="0" lang="en-US" sz="1800" u="none" cap="none" strike="noStrike">
                <a:solidFill>
                  <a:srgbClr val="FF0000"/>
                </a:solidFill>
                <a:latin typeface="Times New Roman"/>
                <a:ea typeface="Times New Roman"/>
                <a:cs typeface="Times New Roman"/>
                <a:sym typeface="Times New Roman"/>
              </a:rPr>
              <a:t>o</a:t>
            </a:r>
            <a:r>
              <a:rPr b="1" i="0" lang="en-US" sz="1800" u="none" cap="none" strike="noStrike">
                <a:solidFill>
                  <a:srgbClr val="FF0000"/>
                </a:solidFill>
                <a:latin typeface="Times New Roman"/>
                <a:ea typeface="Times New Roman"/>
                <a:cs typeface="Times New Roman"/>
                <a:sym typeface="Times New Roman"/>
              </a:rPr>
              <a:t>C  6h</a:t>
            </a:r>
            <a:endParaRPr/>
          </a:p>
        </p:txBody>
      </p:sp>
      <p:sp>
        <p:nvSpPr>
          <p:cNvPr id="449" name="Google Shape;449;p22"/>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4"/>
          <p:cNvSpPr txBox="1"/>
          <p:nvPr>
            <p:ph type="title"/>
          </p:nvPr>
        </p:nvSpPr>
        <p:spPr>
          <a:xfrm>
            <a:off x="0" y="-9331"/>
            <a:ext cx="4490534" cy="3153341"/>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50000"/>
              </a:lnSpc>
              <a:spcBef>
                <a:spcPts val="0"/>
              </a:spcBef>
              <a:spcAft>
                <a:spcPts val="0"/>
              </a:spcAft>
              <a:buClr>
                <a:srgbClr val="121CDE"/>
              </a:buClr>
              <a:buSzPct val="100000"/>
              <a:buNone/>
            </a:pPr>
            <a:r>
              <a:rPr b="1" lang="en-US" sz="3600">
                <a:solidFill>
                  <a:srgbClr val="121CDE"/>
                </a:solidFill>
                <a:latin typeface="Times New Roman"/>
                <a:ea typeface="Times New Roman"/>
                <a:cs typeface="Times New Roman"/>
                <a:sym typeface="Times New Roman"/>
              </a:rPr>
              <a:t>2. THỰC NGHIỆM</a:t>
            </a:r>
            <a:br>
              <a:rPr b="1" lang="en-US" sz="3600">
                <a:solidFill>
                  <a:srgbClr val="121CDE"/>
                </a:solidFill>
                <a:latin typeface="Times New Roman"/>
                <a:ea typeface="Times New Roman"/>
                <a:cs typeface="Times New Roman"/>
                <a:sym typeface="Times New Roman"/>
              </a:rPr>
            </a:br>
            <a:r>
              <a:rPr b="1" lang="en-US" sz="3600">
                <a:solidFill>
                  <a:schemeClr val="dk1"/>
                </a:solidFill>
                <a:latin typeface="Times New Roman"/>
                <a:ea typeface="Times New Roman"/>
                <a:cs typeface="Times New Roman"/>
                <a:sym typeface="Times New Roman"/>
              </a:rPr>
              <a:t>2.3. THÍ NGHIỆM</a:t>
            </a:r>
            <a:br>
              <a:rPr b="1" lang="en-US" sz="3600">
                <a:solidFill>
                  <a:schemeClr val="dk1"/>
                </a:solidFill>
                <a:latin typeface="Times New Roman"/>
                <a:ea typeface="Times New Roman"/>
                <a:cs typeface="Times New Roman"/>
                <a:sym typeface="Times New Roman"/>
              </a:rPr>
            </a:br>
            <a:r>
              <a:rPr b="1" lang="en-US" sz="3600">
                <a:solidFill>
                  <a:schemeClr val="dk1"/>
                </a:solidFill>
                <a:latin typeface="Times New Roman"/>
                <a:ea typeface="Times New Roman"/>
                <a:cs typeface="Times New Roman"/>
                <a:sym typeface="Times New Roman"/>
              </a:rPr>
              <a:t>Quy trình xúc tác quang</a:t>
            </a:r>
            <a:br>
              <a:rPr b="1" lang="en-US" sz="3600">
                <a:solidFill>
                  <a:srgbClr val="121CDE"/>
                </a:solidFill>
                <a:latin typeface="Times New Roman"/>
                <a:ea typeface="Times New Roman"/>
                <a:cs typeface="Times New Roman"/>
                <a:sym typeface="Times New Roman"/>
              </a:rPr>
            </a:br>
            <a:endParaRPr>
              <a:solidFill>
                <a:srgbClr val="FF0000"/>
              </a:solidFill>
            </a:endParaRPr>
          </a:p>
        </p:txBody>
      </p:sp>
      <p:sp>
        <p:nvSpPr>
          <p:cNvPr id="456" name="Google Shape;456;p24"/>
          <p:cNvSpPr/>
          <p:nvPr/>
        </p:nvSpPr>
        <p:spPr>
          <a:xfrm>
            <a:off x="7128588" y="2640563"/>
            <a:ext cx="2043404" cy="653143"/>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Khuấy</a:t>
            </a:r>
            <a:endParaRPr/>
          </a:p>
        </p:txBody>
      </p:sp>
      <p:sp>
        <p:nvSpPr>
          <p:cNvPr id="457" name="Google Shape;457;p24"/>
          <p:cNvSpPr/>
          <p:nvPr/>
        </p:nvSpPr>
        <p:spPr>
          <a:xfrm>
            <a:off x="7128588" y="3716693"/>
            <a:ext cx="2043404" cy="653143"/>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Khuấy</a:t>
            </a:r>
            <a:endParaRPr/>
          </a:p>
        </p:txBody>
      </p:sp>
      <p:sp>
        <p:nvSpPr>
          <p:cNvPr id="458" name="Google Shape;458;p24"/>
          <p:cNvSpPr/>
          <p:nvPr/>
        </p:nvSpPr>
        <p:spPr>
          <a:xfrm>
            <a:off x="7128588" y="4792823"/>
            <a:ext cx="2043404" cy="653143"/>
          </a:xfrm>
          <a:prstGeom prst="rect">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Lấy mẫu</a:t>
            </a:r>
            <a:endParaRPr/>
          </a:p>
        </p:txBody>
      </p:sp>
      <p:cxnSp>
        <p:nvCxnSpPr>
          <p:cNvPr id="459" name="Google Shape;459;p24"/>
          <p:cNvCxnSpPr/>
          <p:nvPr/>
        </p:nvCxnSpPr>
        <p:spPr>
          <a:xfrm>
            <a:off x="6634066" y="2052735"/>
            <a:ext cx="587827" cy="587828"/>
          </a:xfrm>
          <a:prstGeom prst="straightConnector1">
            <a:avLst/>
          </a:prstGeom>
          <a:noFill/>
          <a:ln cap="flat" cmpd="sng" w="9525">
            <a:solidFill>
              <a:srgbClr val="5597D3"/>
            </a:solidFill>
            <a:prstDash val="solid"/>
            <a:round/>
            <a:headEnd len="sm" w="sm" type="none"/>
            <a:tailEnd len="med" w="med" type="triangle"/>
          </a:ln>
        </p:spPr>
      </p:cxnSp>
      <p:cxnSp>
        <p:nvCxnSpPr>
          <p:cNvPr id="460" name="Google Shape;460;p24"/>
          <p:cNvCxnSpPr/>
          <p:nvPr/>
        </p:nvCxnSpPr>
        <p:spPr>
          <a:xfrm flipH="1">
            <a:off x="8920065" y="2052735"/>
            <a:ext cx="581609" cy="581608"/>
          </a:xfrm>
          <a:prstGeom prst="straightConnector1">
            <a:avLst/>
          </a:prstGeom>
          <a:noFill/>
          <a:ln cap="flat" cmpd="sng" w="9525">
            <a:solidFill>
              <a:srgbClr val="5597D3"/>
            </a:solidFill>
            <a:prstDash val="solid"/>
            <a:round/>
            <a:headEnd len="sm" w="sm" type="none"/>
            <a:tailEnd len="med" w="med" type="triangle"/>
          </a:ln>
        </p:spPr>
      </p:cxnSp>
      <p:cxnSp>
        <p:nvCxnSpPr>
          <p:cNvPr id="461" name="Google Shape;461;p24"/>
          <p:cNvCxnSpPr>
            <a:stCxn id="456" idx="2"/>
            <a:endCxn id="457" idx="0"/>
          </p:cNvCxnSpPr>
          <p:nvPr/>
        </p:nvCxnSpPr>
        <p:spPr>
          <a:xfrm>
            <a:off x="8150290" y="3293706"/>
            <a:ext cx="0" cy="423000"/>
          </a:xfrm>
          <a:prstGeom prst="straightConnector1">
            <a:avLst/>
          </a:prstGeom>
          <a:noFill/>
          <a:ln cap="flat" cmpd="sng" w="9525">
            <a:solidFill>
              <a:srgbClr val="5597D3"/>
            </a:solidFill>
            <a:prstDash val="solid"/>
            <a:round/>
            <a:headEnd len="sm" w="sm" type="none"/>
            <a:tailEnd len="med" w="med" type="triangle"/>
          </a:ln>
        </p:spPr>
      </p:cxnSp>
      <p:cxnSp>
        <p:nvCxnSpPr>
          <p:cNvPr id="462" name="Google Shape;462;p24"/>
          <p:cNvCxnSpPr>
            <a:stCxn id="457" idx="2"/>
            <a:endCxn id="458" idx="0"/>
          </p:cNvCxnSpPr>
          <p:nvPr/>
        </p:nvCxnSpPr>
        <p:spPr>
          <a:xfrm>
            <a:off x="8150290" y="4369836"/>
            <a:ext cx="0" cy="423000"/>
          </a:xfrm>
          <a:prstGeom prst="straightConnector1">
            <a:avLst/>
          </a:prstGeom>
          <a:noFill/>
          <a:ln cap="flat" cmpd="sng" w="9525">
            <a:solidFill>
              <a:srgbClr val="5597D3"/>
            </a:solidFill>
            <a:prstDash val="solid"/>
            <a:round/>
            <a:headEnd len="sm" w="sm" type="none"/>
            <a:tailEnd len="med" w="med" type="triangle"/>
          </a:ln>
        </p:spPr>
      </p:cxnSp>
      <p:sp>
        <p:nvSpPr>
          <p:cNvPr id="463" name="Google Shape;463;p24"/>
          <p:cNvSpPr txBox="1"/>
          <p:nvPr/>
        </p:nvSpPr>
        <p:spPr>
          <a:xfrm>
            <a:off x="9311951" y="2803916"/>
            <a:ext cx="2320212"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Trong tối, t =30p</a:t>
            </a:r>
            <a:endParaRPr/>
          </a:p>
        </p:txBody>
      </p:sp>
      <p:cxnSp>
        <p:nvCxnSpPr>
          <p:cNvPr id="464" name="Google Shape;464;p24"/>
          <p:cNvCxnSpPr>
            <a:endCxn id="457" idx="1"/>
          </p:cNvCxnSpPr>
          <p:nvPr/>
        </p:nvCxnSpPr>
        <p:spPr>
          <a:xfrm flipH="1" rot="10800000">
            <a:off x="5234388" y="4043265"/>
            <a:ext cx="1894200" cy="24900"/>
          </a:xfrm>
          <a:prstGeom prst="straightConnector1">
            <a:avLst/>
          </a:prstGeom>
          <a:noFill/>
          <a:ln cap="flat" cmpd="sng" w="9525">
            <a:solidFill>
              <a:srgbClr val="5597D3"/>
            </a:solidFill>
            <a:prstDash val="solid"/>
            <a:round/>
            <a:headEnd len="sm" w="sm" type="none"/>
            <a:tailEnd len="med" w="med" type="triangle"/>
          </a:ln>
        </p:spPr>
      </p:cxnSp>
      <p:sp>
        <p:nvSpPr>
          <p:cNvPr id="465" name="Google Shape;465;p24"/>
          <p:cNvSpPr txBox="1"/>
          <p:nvPr/>
        </p:nvSpPr>
        <p:spPr>
          <a:xfrm>
            <a:off x="5495730" y="3716693"/>
            <a:ext cx="113833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2ml H</a:t>
            </a:r>
            <a:r>
              <a:rPr b="1" baseline="-25000" i="0" lang="en-US" sz="1600" u="none" cap="none" strike="noStrike">
                <a:solidFill>
                  <a:srgbClr val="FF0000"/>
                </a:solidFill>
                <a:latin typeface="Times New Roman"/>
                <a:ea typeface="Times New Roman"/>
                <a:cs typeface="Times New Roman"/>
                <a:sym typeface="Times New Roman"/>
              </a:rPr>
              <a:t>2</a:t>
            </a:r>
            <a:r>
              <a:rPr b="1" i="0" lang="en-US" sz="1600" u="none" cap="none" strike="noStrike">
                <a:solidFill>
                  <a:srgbClr val="FF0000"/>
                </a:solidFill>
                <a:latin typeface="Times New Roman"/>
                <a:ea typeface="Times New Roman"/>
                <a:cs typeface="Times New Roman"/>
                <a:sym typeface="Times New Roman"/>
              </a:rPr>
              <a:t>O</a:t>
            </a:r>
            <a:r>
              <a:rPr b="1" baseline="-25000" i="0" lang="en-US" sz="1600" u="none" cap="none" strike="noStrike">
                <a:solidFill>
                  <a:srgbClr val="FF0000"/>
                </a:solidFill>
                <a:latin typeface="Times New Roman"/>
                <a:ea typeface="Times New Roman"/>
                <a:cs typeface="Times New Roman"/>
                <a:sym typeface="Times New Roman"/>
              </a:rPr>
              <a:t>2</a:t>
            </a:r>
            <a:endParaRPr b="1" i="0" sz="1600" u="none" cap="none" strike="noStrike">
              <a:solidFill>
                <a:srgbClr val="FF0000"/>
              </a:solidFill>
              <a:latin typeface="Times New Roman"/>
              <a:ea typeface="Times New Roman"/>
              <a:cs typeface="Times New Roman"/>
              <a:sym typeface="Times New Roman"/>
            </a:endParaRPr>
          </a:p>
        </p:txBody>
      </p:sp>
      <p:sp>
        <p:nvSpPr>
          <p:cNvPr id="466" name="Google Shape;466;p24"/>
          <p:cNvSpPr txBox="1"/>
          <p:nvPr/>
        </p:nvSpPr>
        <p:spPr>
          <a:xfrm>
            <a:off x="9311951" y="3862874"/>
            <a:ext cx="120898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Bật đèn UV</a:t>
            </a:r>
            <a:endParaRPr/>
          </a:p>
        </p:txBody>
      </p:sp>
      <p:sp>
        <p:nvSpPr>
          <p:cNvPr id="467" name="Google Shape;467;p24"/>
          <p:cNvSpPr/>
          <p:nvPr/>
        </p:nvSpPr>
        <p:spPr>
          <a:xfrm>
            <a:off x="5557935" y="1416696"/>
            <a:ext cx="2043404" cy="653143"/>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80mg MFO-TiO</a:t>
            </a:r>
            <a:r>
              <a:rPr b="1" baseline="-25000" i="0" lang="en-US" sz="1600" u="none" cap="none" strike="noStrike">
                <a:solidFill>
                  <a:srgbClr val="FF0000"/>
                </a:solidFill>
                <a:latin typeface="Times New Roman"/>
                <a:ea typeface="Times New Roman"/>
                <a:cs typeface="Times New Roman"/>
                <a:sym typeface="Times New Roman"/>
              </a:rPr>
              <a:t>2</a:t>
            </a:r>
            <a:endParaRPr b="1" i="0" sz="1600" u="none" cap="none" strike="noStrike">
              <a:solidFill>
                <a:srgbClr val="FF0000"/>
              </a:solidFill>
              <a:latin typeface="Times New Roman"/>
              <a:ea typeface="Times New Roman"/>
              <a:cs typeface="Times New Roman"/>
              <a:sym typeface="Times New Roman"/>
            </a:endParaRPr>
          </a:p>
        </p:txBody>
      </p:sp>
      <p:sp>
        <p:nvSpPr>
          <p:cNvPr id="468" name="Google Shape;468;p24"/>
          <p:cNvSpPr/>
          <p:nvPr/>
        </p:nvSpPr>
        <p:spPr>
          <a:xfrm>
            <a:off x="8479972" y="1375487"/>
            <a:ext cx="2043404" cy="653143"/>
          </a:xfrm>
          <a:prstGeom prst="roundRect">
            <a:avLst>
              <a:gd fmla="val 16667" name="adj"/>
            </a:avLst>
          </a:prstGeom>
          <a:solidFill>
            <a:schemeClr val="lt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600" u="none" cap="none" strike="noStrike">
                <a:solidFill>
                  <a:srgbClr val="FF0000"/>
                </a:solidFill>
                <a:latin typeface="Times New Roman"/>
                <a:ea typeface="Times New Roman"/>
                <a:cs typeface="Times New Roman"/>
                <a:sym typeface="Times New Roman"/>
              </a:rPr>
              <a:t>100ml MB 20mg/L</a:t>
            </a:r>
            <a:endParaRPr/>
          </a:p>
        </p:txBody>
      </p:sp>
      <p:sp>
        <p:nvSpPr>
          <p:cNvPr id="469" name="Google Shape;469;p24"/>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nvSpPr>
        <p:spPr>
          <a:xfrm>
            <a:off x="2328139" y="98991"/>
            <a:ext cx="7535333" cy="63495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3600"/>
              <a:buFont typeface="Arial"/>
              <a:buNone/>
            </a:pPr>
            <a:r>
              <a:rPr b="1" i="0" lang="en-US" sz="3600" u="none" cap="none" strike="noStrike">
                <a:solidFill>
                  <a:srgbClr val="FF0000"/>
                </a:solidFill>
                <a:latin typeface="Arial"/>
                <a:ea typeface="Arial"/>
                <a:cs typeface="Arial"/>
                <a:sym typeface="Arial"/>
              </a:rPr>
              <a:t>ĐẶT VẤN ĐỀ</a:t>
            </a:r>
            <a:endParaRPr b="1" i="0" sz="3600" u="none" cap="none" strike="noStrike">
              <a:solidFill>
                <a:srgbClr val="FF0000"/>
              </a:solidFill>
              <a:latin typeface="Arial"/>
              <a:ea typeface="Arial"/>
              <a:cs typeface="Arial"/>
              <a:sym typeface="Arial"/>
            </a:endParaRPr>
          </a:p>
        </p:txBody>
      </p:sp>
      <p:sp>
        <p:nvSpPr>
          <p:cNvPr id="167" name="Google Shape;167;p25"/>
          <p:cNvSpPr/>
          <p:nvPr/>
        </p:nvSpPr>
        <p:spPr>
          <a:xfrm>
            <a:off x="1330" y="761237"/>
            <a:ext cx="12188952" cy="82824"/>
          </a:xfrm>
          <a:prstGeom prst="rect">
            <a:avLst/>
          </a:prstGeom>
          <a:solidFill>
            <a:srgbClr val="5C9BD5"/>
          </a:solidFill>
          <a:ln>
            <a:noFill/>
          </a:ln>
          <a:effectLst>
            <a:outerShdw blurRad="44450" algn="ctr" dir="5400000" dist="27940">
              <a:srgbClr val="000000">
                <a:alpha val="3137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168" name="Google Shape;168;p25"/>
          <p:cNvSpPr txBox="1"/>
          <p:nvPr/>
        </p:nvSpPr>
        <p:spPr>
          <a:xfrm>
            <a:off x="109187" y="1606490"/>
            <a:ext cx="6758541" cy="1133965"/>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Nguồn nước công nghiệp dệt nhuộm chứa methylene blue gây hại con người, động vật và thực vật</a:t>
            </a:r>
            <a:endParaRPr/>
          </a:p>
        </p:txBody>
      </p:sp>
      <p:sp>
        <p:nvSpPr>
          <p:cNvPr id="169" name="Google Shape;169;p25"/>
          <p:cNvSpPr txBox="1"/>
          <p:nvPr/>
        </p:nvSpPr>
        <p:spPr>
          <a:xfrm>
            <a:off x="6095805" y="4515598"/>
            <a:ext cx="5282141" cy="141577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2400" u="none" cap="none" strike="noStrike">
                <a:solidFill>
                  <a:srgbClr val="000000"/>
                </a:solidFill>
                <a:latin typeface="Times New Roman"/>
                <a:ea typeface="Times New Roman"/>
                <a:cs typeface="Times New Roman"/>
                <a:sym typeface="Times New Roman"/>
              </a:rPr>
              <a:t>Xúc tác quang phân hủy chất hữu cơ gây ô nhiễm bằng các hạt kích thước nano</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descr="Hiện trạng ô nhiễm nước thải dệt nhuộm - Hóa chất Cleamchem" id="170" name="Google Shape;170;p25"/>
          <p:cNvPicPr preferRelativeResize="0"/>
          <p:nvPr/>
        </p:nvPicPr>
        <p:blipFill rotWithShape="1">
          <a:blip r:embed="rId3">
            <a:alphaModFix/>
          </a:blip>
          <a:srcRect b="471" l="0" r="0" t="-472"/>
          <a:stretch/>
        </p:blipFill>
        <p:spPr>
          <a:xfrm>
            <a:off x="7115934" y="957202"/>
            <a:ext cx="4262012" cy="3133397"/>
          </a:xfrm>
          <a:prstGeom prst="flowChartAlternateProcess">
            <a:avLst/>
          </a:prstGeom>
          <a:noFill/>
          <a:ln>
            <a:noFill/>
          </a:ln>
        </p:spPr>
      </p:pic>
      <p:pic>
        <p:nvPicPr>
          <p:cNvPr descr="mtcnx.com - Xử lý ô nhiễm không khí bằng vật liệu xúc tác quang hóa - nano  TiO2" id="171" name="Google Shape;171;p25"/>
          <p:cNvPicPr preferRelativeResize="0"/>
          <p:nvPr/>
        </p:nvPicPr>
        <p:blipFill rotWithShape="1">
          <a:blip r:embed="rId4">
            <a:alphaModFix/>
          </a:blip>
          <a:srcRect b="0" l="0" r="0" t="0"/>
          <a:stretch/>
        </p:blipFill>
        <p:spPr>
          <a:xfrm>
            <a:off x="814054" y="3723125"/>
            <a:ext cx="4902815" cy="2815806"/>
          </a:xfrm>
          <a:prstGeom prst="flowChartAlternateProcess">
            <a:avLst/>
          </a:prstGeom>
          <a:noFill/>
          <a:ln>
            <a:noFill/>
          </a:ln>
        </p:spPr>
      </p:pic>
      <p:sp>
        <p:nvSpPr>
          <p:cNvPr id="172" name="Google Shape;172;p25"/>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p:push dir="r"/>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7"/>
          <p:cNvSpPr txBox="1"/>
          <p:nvPr>
            <p:ph type="title"/>
          </p:nvPr>
        </p:nvSpPr>
        <p:spPr>
          <a:xfrm>
            <a:off x="53474" y="37727"/>
            <a:ext cx="12079705" cy="162312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50000"/>
              </a:lnSpc>
              <a:spcBef>
                <a:spcPts val="0"/>
              </a:spcBef>
              <a:spcAft>
                <a:spcPts val="0"/>
              </a:spcAft>
              <a:buClr>
                <a:srgbClr val="121CDE"/>
              </a:buClr>
              <a:buSzPct val="100000"/>
              <a:buNone/>
            </a:pPr>
            <a:r>
              <a:rPr b="1" lang="en-US" sz="3600">
                <a:solidFill>
                  <a:srgbClr val="121CDE"/>
                </a:solidFill>
                <a:latin typeface="Times New Roman"/>
                <a:ea typeface="Times New Roman"/>
                <a:cs typeface="Times New Roman"/>
                <a:sym typeface="Times New Roman"/>
              </a:rPr>
              <a:t>3. KẾT QUẢ</a:t>
            </a:r>
            <a:br>
              <a:rPr b="1" lang="en-US" sz="3600">
                <a:solidFill>
                  <a:srgbClr val="121CDE"/>
                </a:solidFill>
                <a:latin typeface="Times New Roman"/>
                <a:ea typeface="Times New Roman"/>
                <a:cs typeface="Times New Roman"/>
                <a:sym typeface="Times New Roman"/>
              </a:rPr>
            </a:br>
            <a:endParaRPr>
              <a:solidFill>
                <a:srgbClr val="FF0000"/>
              </a:solidFill>
            </a:endParaRPr>
          </a:p>
        </p:txBody>
      </p:sp>
      <p:grpSp>
        <p:nvGrpSpPr>
          <p:cNvPr id="476" name="Google Shape;476;p57"/>
          <p:cNvGrpSpPr/>
          <p:nvPr/>
        </p:nvGrpSpPr>
        <p:grpSpPr>
          <a:xfrm>
            <a:off x="1989629" y="724838"/>
            <a:ext cx="8212742" cy="4992003"/>
            <a:chOff x="695948" y="304961"/>
            <a:chExt cx="8212742" cy="4992003"/>
          </a:xfrm>
        </p:grpSpPr>
        <p:grpSp>
          <p:nvGrpSpPr>
            <p:cNvPr id="477" name="Google Shape;477;p57"/>
            <p:cNvGrpSpPr/>
            <p:nvPr/>
          </p:nvGrpSpPr>
          <p:grpSpPr>
            <a:xfrm>
              <a:off x="695948" y="304961"/>
              <a:ext cx="3960601" cy="4992003"/>
              <a:chOff x="381000" y="287512"/>
              <a:chExt cx="3302000" cy="3851275"/>
            </a:xfrm>
          </p:grpSpPr>
          <p:graphicFrame>
            <p:nvGraphicFramePr>
              <p:cNvPr id="478" name="Google Shape;478;p57"/>
              <p:cNvGraphicFramePr/>
              <p:nvPr/>
            </p:nvGraphicFramePr>
            <p:xfrm>
              <a:off x="433388" y="287512"/>
              <a:ext cx="3095625" cy="3851275"/>
            </p:xfrm>
            <a:graphic>
              <a:graphicData uri="http://schemas.openxmlformats.org/presentationml/2006/ole">
                <mc:AlternateContent>
                  <mc:Choice Requires="v">
                    <p:oleObj r:id="rId4" imgH="3851275" imgW="3095625" progId="Origin50.Graph" spid="_x0000_s1">
                      <p:embed/>
                    </p:oleObj>
                  </mc:Choice>
                  <mc:Fallback>
                    <p:oleObj r:id="rId5" imgH="3851275" imgW="3095625" progId="Origin50.Graph">
                      <p:embed/>
                      <p:pic>
                        <p:nvPicPr>
                          <p:cNvPr id="478" name="Google Shape;478;p57"/>
                          <p:cNvPicPr preferRelativeResize="0"/>
                          <p:nvPr/>
                        </p:nvPicPr>
                        <p:blipFill rotWithShape="1">
                          <a:blip r:embed="rId6">
                            <a:alphaModFix/>
                          </a:blip>
                          <a:srcRect b="0" l="0" r="0" t="0"/>
                          <a:stretch/>
                        </p:blipFill>
                        <p:spPr>
                          <a:xfrm>
                            <a:off x="433388" y="287512"/>
                            <a:ext cx="3095625" cy="3851275"/>
                          </a:xfrm>
                          <a:prstGeom prst="rect">
                            <a:avLst/>
                          </a:prstGeom>
                          <a:noFill/>
                          <a:ln>
                            <a:noFill/>
                          </a:ln>
                        </p:spPr>
                      </p:pic>
                    </p:oleObj>
                  </mc:Fallback>
                </mc:AlternateContent>
              </a:graphicData>
            </a:graphic>
          </p:graphicFrame>
          <p:sp>
            <p:nvSpPr>
              <p:cNvPr id="479" name="Google Shape;479;p57"/>
              <p:cNvSpPr txBox="1"/>
              <p:nvPr/>
            </p:nvSpPr>
            <p:spPr>
              <a:xfrm>
                <a:off x="381000" y="304799"/>
                <a:ext cx="228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a</a:t>
                </a:r>
                <a:endParaRPr/>
              </a:p>
            </p:txBody>
          </p:sp>
          <p:sp>
            <p:nvSpPr>
              <p:cNvPr id="480" name="Google Shape;480;p57"/>
              <p:cNvSpPr txBox="1"/>
              <p:nvPr/>
            </p:nvSpPr>
            <p:spPr>
              <a:xfrm>
                <a:off x="3352800" y="304798"/>
                <a:ext cx="228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b</a:t>
                </a:r>
                <a:endParaRPr/>
              </a:p>
            </p:txBody>
          </p:sp>
          <p:sp>
            <p:nvSpPr>
              <p:cNvPr id="481" name="Google Shape;481;p57"/>
              <p:cNvSpPr txBox="1"/>
              <p:nvPr/>
            </p:nvSpPr>
            <p:spPr>
              <a:xfrm>
                <a:off x="3454400" y="2133600"/>
                <a:ext cx="22860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c</a:t>
                </a:r>
                <a:endParaRPr/>
              </a:p>
            </p:txBody>
          </p:sp>
        </p:grpSp>
        <p:graphicFrame>
          <p:nvGraphicFramePr>
            <p:cNvPr id="482" name="Google Shape;482;p57"/>
            <p:cNvGraphicFramePr/>
            <p:nvPr/>
          </p:nvGraphicFramePr>
          <p:xfrm>
            <a:off x="4260489" y="327367"/>
            <a:ext cx="4648201" cy="4947192"/>
          </p:xfrm>
          <a:graphic>
            <a:graphicData uri="http://schemas.openxmlformats.org/presentationml/2006/ole">
              <mc:AlternateContent>
                <mc:Choice Requires="v">
                  <p:oleObj r:id="rId7" imgH="4947192" imgW="4648201" progId="Origin50.Graph" spid="_x0000_s2">
                    <p:embed/>
                  </p:oleObj>
                </mc:Choice>
                <mc:Fallback>
                  <p:oleObj r:id="rId8" imgH="4947192" imgW="4648201" progId="Origin50.Graph">
                    <p:embed/>
                    <p:pic>
                      <p:nvPicPr>
                        <p:cNvPr id="482" name="Google Shape;482;p57"/>
                        <p:cNvPicPr preferRelativeResize="0"/>
                        <p:nvPr/>
                      </p:nvPicPr>
                      <p:blipFill rotWithShape="1">
                        <a:blip r:embed="rId9">
                          <a:alphaModFix/>
                        </a:blip>
                        <a:srcRect b="0" l="0" r="0" t="0"/>
                        <a:stretch/>
                      </p:blipFill>
                      <p:spPr>
                        <a:xfrm>
                          <a:off x="4260489" y="327367"/>
                          <a:ext cx="4648201" cy="4947192"/>
                        </a:xfrm>
                        <a:prstGeom prst="rect">
                          <a:avLst/>
                        </a:prstGeom>
                        <a:noFill/>
                        <a:ln>
                          <a:noFill/>
                        </a:ln>
                      </p:spPr>
                    </p:pic>
                  </p:oleObj>
                </mc:Fallback>
              </mc:AlternateContent>
            </a:graphicData>
          </a:graphic>
        </p:graphicFrame>
      </p:grpSp>
      <p:sp>
        <p:nvSpPr>
          <p:cNvPr id="483" name="Google Shape;483;p57"/>
          <p:cNvSpPr txBox="1"/>
          <p:nvPr/>
        </p:nvSpPr>
        <p:spPr>
          <a:xfrm>
            <a:off x="2814302" y="5801150"/>
            <a:ext cx="667201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Hình 1: (a) giản đồ XRD, (b) hiệu suất quang phân hủy, </a:t>
            </a:r>
            <a:br>
              <a:rPr b="0" i="0" lang="en-US" sz="1800" u="none" cap="none" strike="noStrike">
                <a:solidFill>
                  <a:srgbClr val="000000"/>
                </a:solidFill>
                <a:latin typeface="Arial"/>
                <a:ea typeface="Arial"/>
                <a:cs typeface="Arial"/>
                <a:sym typeface="Arial"/>
              </a:rPr>
            </a:br>
            <a:r>
              <a:rPr b="0" i="0" lang="en-US" sz="1800" u="none" cap="none" strike="noStrike">
                <a:solidFill>
                  <a:srgbClr val="000000"/>
                </a:solidFill>
                <a:latin typeface="Arial"/>
                <a:ea typeface="Arial"/>
                <a:cs typeface="Arial"/>
                <a:sym typeface="Arial"/>
              </a:rPr>
              <a:t>và (c) động học quang phân hủy MB của vật liệu MgFe</a:t>
            </a:r>
            <a:r>
              <a:rPr b="0" baseline="-25000" i="0" lang="en-US" sz="1800" u="none" cap="none" strike="noStrike">
                <a:solidFill>
                  <a:srgbClr val="000000"/>
                </a:solidFill>
                <a:latin typeface="Arial"/>
                <a:ea typeface="Arial"/>
                <a:cs typeface="Arial"/>
                <a:sym typeface="Arial"/>
              </a:rPr>
              <a:t>2</a:t>
            </a:r>
            <a:r>
              <a:rPr b="0" i="0" lang="en-US" sz="1800" u="none" cap="none" strike="noStrike">
                <a:solidFill>
                  <a:srgbClr val="000000"/>
                </a:solidFill>
                <a:latin typeface="Arial"/>
                <a:ea typeface="Arial"/>
                <a:cs typeface="Arial"/>
                <a:sym typeface="Arial"/>
              </a:rPr>
              <a:t>O</a:t>
            </a:r>
            <a:r>
              <a:rPr b="0" baseline="-25000" i="0" lang="en-US" sz="1800" u="none" cap="none" strike="noStrike">
                <a:solidFill>
                  <a:srgbClr val="000000"/>
                </a:solidFill>
                <a:latin typeface="Arial"/>
                <a:ea typeface="Arial"/>
                <a:cs typeface="Arial"/>
                <a:sym typeface="Arial"/>
              </a:rPr>
              <a:t>4</a:t>
            </a:r>
            <a:r>
              <a:rPr b="0" i="0" lang="en-US" sz="1800" u="none" cap="none" strike="noStrike">
                <a:solidFill>
                  <a:srgbClr val="000000"/>
                </a:solidFill>
                <a:latin typeface="Arial"/>
                <a:ea typeface="Arial"/>
                <a:cs typeface="Arial"/>
                <a:sym typeface="Arial"/>
              </a:rPr>
              <a:t>-TiO</a:t>
            </a:r>
            <a:r>
              <a:rPr b="0" baseline="-25000" i="0" lang="en-US" sz="1800" u="none" cap="none" strike="noStrike">
                <a:solidFill>
                  <a:srgbClr val="000000"/>
                </a:solidFill>
                <a:latin typeface="Arial"/>
                <a:ea typeface="Arial"/>
                <a:cs typeface="Arial"/>
                <a:sym typeface="Arial"/>
              </a:rPr>
              <a:t>2</a:t>
            </a:r>
            <a:endParaRPr b="0" i="0" sz="1800" u="none" cap="none" strike="noStrike">
              <a:solidFill>
                <a:srgbClr val="000000"/>
              </a:solidFill>
              <a:latin typeface="Arial"/>
              <a:ea typeface="Arial"/>
              <a:cs typeface="Arial"/>
              <a:sym typeface="Arial"/>
            </a:endParaRPr>
          </a:p>
        </p:txBody>
      </p:sp>
      <p:sp>
        <p:nvSpPr>
          <p:cNvPr id="484" name="Google Shape;484;p57"/>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8"/>
          <p:cNvSpPr txBox="1"/>
          <p:nvPr>
            <p:ph type="title"/>
          </p:nvPr>
        </p:nvSpPr>
        <p:spPr>
          <a:xfrm>
            <a:off x="53474" y="37727"/>
            <a:ext cx="12079705" cy="162312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50000"/>
              </a:lnSpc>
              <a:spcBef>
                <a:spcPts val="0"/>
              </a:spcBef>
              <a:spcAft>
                <a:spcPts val="0"/>
              </a:spcAft>
              <a:buClr>
                <a:srgbClr val="121CDE"/>
              </a:buClr>
              <a:buSzPct val="100000"/>
              <a:buNone/>
            </a:pPr>
            <a:r>
              <a:rPr b="1" lang="en-US" sz="3600">
                <a:solidFill>
                  <a:srgbClr val="121CDE"/>
                </a:solidFill>
                <a:latin typeface="Times New Roman"/>
                <a:ea typeface="Times New Roman"/>
                <a:cs typeface="Times New Roman"/>
                <a:sym typeface="Times New Roman"/>
              </a:rPr>
              <a:t>3. KẾT QUẢ</a:t>
            </a:r>
            <a:br>
              <a:rPr b="1" lang="en-US" sz="3600">
                <a:solidFill>
                  <a:srgbClr val="121CDE"/>
                </a:solidFill>
                <a:latin typeface="Times New Roman"/>
                <a:ea typeface="Times New Roman"/>
                <a:cs typeface="Times New Roman"/>
                <a:sym typeface="Times New Roman"/>
              </a:rPr>
            </a:br>
            <a:endParaRPr>
              <a:solidFill>
                <a:srgbClr val="FF0000"/>
              </a:solidFill>
            </a:endParaRPr>
          </a:p>
        </p:txBody>
      </p:sp>
      <p:sp>
        <p:nvSpPr>
          <p:cNvPr id="491" name="Google Shape;491;p58"/>
          <p:cNvSpPr txBox="1"/>
          <p:nvPr/>
        </p:nvSpPr>
        <p:spPr>
          <a:xfrm>
            <a:off x="2453756" y="6078149"/>
            <a:ext cx="730199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Hình 2: Ảnh SEM của vật liệu MgFe</a:t>
            </a:r>
            <a:r>
              <a:rPr b="0" baseline="-25000" i="0" lang="en-US" sz="1800" u="none" cap="none" strike="noStrike">
                <a:solidFill>
                  <a:srgbClr val="000000"/>
                </a:solidFill>
                <a:latin typeface="Times New Roman"/>
                <a:ea typeface="Times New Roman"/>
                <a:cs typeface="Times New Roman"/>
                <a:sym typeface="Times New Roman"/>
              </a:rPr>
              <a:t>2</a:t>
            </a:r>
            <a:r>
              <a:rPr b="0" i="0" lang="en-US" sz="1800" u="none" cap="none" strike="noStrike">
                <a:solidFill>
                  <a:srgbClr val="000000"/>
                </a:solidFill>
                <a:latin typeface="Times New Roman"/>
                <a:ea typeface="Times New Roman"/>
                <a:cs typeface="Times New Roman"/>
                <a:sym typeface="Times New Roman"/>
              </a:rPr>
              <a:t>O</a:t>
            </a:r>
            <a:r>
              <a:rPr b="0" baseline="-25000" i="0" lang="en-US" sz="1800" u="none" cap="none" strike="noStrike">
                <a:solidFill>
                  <a:srgbClr val="000000"/>
                </a:solidFill>
                <a:latin typeface="Times New Roman"/>
                <a:ea typeface="Times New Roman"/>
                <a:cs typeface="Times New Roman"/>
                <a:sym typeface="Times New Roman"/>
              </a:rPr>
              <a:t>4</a:t>
            </a:r>
            <a:r>
              <a:rPr b="0" i="0" lang="en-US" sz="1800" u="none" cap="none" strike="noStrike">
                <a:solidFill>
                  <a:srgbClr val="000000"/>
                </a:solidFill>
                <a:latin typeface="Times New Roman"/>
                <a:ea typeface="Times New Roman"/>
                <a:cs typeface="Times New Roman"/>
                <a:sym typeface="Times New Roman"/>
              </a:rPr>
              <a:t>-TiO</a:t>
            </a:r>
            <a:r>
              <a:rPr b="0" baseline="-25000" i="0" lang="en-US" sz="1800" u="none" cap="none" strike="noStrike">
                <a:solidFill>
                  <a:srgbClr val="000000"/>
                </a:solidFill>
                <a:latin typeface="Times New Roman"/>
                <a:ea typeface="Times New Roman"/>
                <a:cs typeface="Times New Roman"/>
                <a:sym typeface="Times New Roman"/>
              </a:rPr>
              <a:t>2 </a:t>
            </a:r>
            <a:r>
              <a:rPr b="0" i="0" lang="en-US" sz="1800" u="none" cap="none" strike="noStrike">
                <a:solidFill>
                  <a:srgbClr val="000000"/>
                </a:solidFill>
                <a:latin typeface="Times New Roman"/>
                <a:ea typeface="Times New Roman"/>
                <a:cs typeface="Times New Roman"/>
                <a:sym typeface="Times New Roman"/>
              </a:rPr>
              <a:t>ở các nhiệt độ nung khác nhau</a:t>
            </a:r>
            <a:endParaRPr/>
          </a:p>
        </p:txBody>
      </p:sp>
      <p:grpSp>
        <p:nvGrpSpPr>
          <p:cNvPr id="492" name="Google Shape;492;p58"/>
          <p:cNvGrpSpPr/>
          <p:nvPr/>
        </p:nvGrpSpPr>
        <p:grpSpPr>
          <a:xfrm>
            <a:off x="2478607" y="658473"/>
            <a:ext cx="7252296" cy="5304419"/>
            <a:chOff x="1341146" y="406547"/>
            <a:chExt cx="7252296" cy="5304419"/>
          </a:xfrm>
        </p:grpSpPr>
        <p:grpSp>
          <p:nvGrpSpPr>
            <p:cNvPr id="493" name="Google Shape;493;p58"/>
            <p:cNvGrpSpPr/>
            <p:nvPr/>
          </p:nvGrpSpPr>
          <p:grpSpPr>
            <a:xfrm>
              <a:off x="1341146" y="413266"/>
              <a:ext cx="7252296" cy="5297700"/>
              <a:chOff x="297180" y="228600"/>
              <a:chExt cx="7252296" cy="5297700"/>
            </a:xfrm>
          </p:grpSpPr>
          <p:pic>
            <p:nvPicPr>
              <p:cNvPr id="494" name="Google Shape;494;p58"/>
              <p:cNvPicPr preferRelativeResize="0"/>
              <p:nvPr/>
            </p:nvPicPr>
            <p:blipFill rotWithShape="1">
              <a:blip r:embed="rId3">
                <a:alphaModFix/>
              </a:blip>
              <a:srcRect b="0" l="0" r="0" t="0"/>
              <a:stretch/>
            </p:blipFill>
            <p:spPr>
              <a:xfrm>
                <a:off x="2709882" y="1994500"/>
                <a:ext cx="2409812" cy="1765900"/>
              </a:xfrm>
              <a:prstGeom prst="rect">
                <a:avLst/>
              </a:prstGeom>
              <a:noFill/>
              <a:ln cap="flat" cmpd="sng" w="19050">
                <a:solidFill>
                  <a:schemeClr val="dk1"/>
                </a:solidFill>
                <a:prstDash val="solid"/>
                <a:miter lim="800000"/>
                <a:headEnd len="sm" w="sm" type="none"/>
                <a:tailEnd len="sm" w="sm" type="none"/>
              </a:ln>
            </p:spPr>
          </p:pic>
          <p:pic>
            <p:nvPicPr>
              <p:cNvPr id="495" name="Google Shape;495;p58"/>
              <p:cNvPicPr preferRelativeResize="0"/>
              <p:nvPr/>
            </p:nvPicPr>
            <p:blipFill rotWithShape="1">
              <a:blip r:embed="rId4">
                <a:alphaModFix/>
              </a:blip>
              <a:srcRect b="0" l="0" r="0" t="0"/>
              <a:stretch/>
            </p:blipFill>
            <p:spPr>
              <a:xfrm>
                <a:off x="297180" y="228600"/>
                <a:ext cx="2409812" cy="1765900"/>
              </a:xfrm>
              <a:prstGeom prst="rect">
                <a:avLst/>
              </a:prstGeom>
              <a:noFill/>
              <a:ln cap="flat" cmpd="sng" w="19050">
                <a:solidFill>
                  <a:schemeClr val="dk1"/>
                </a:solidFill>
                <a:prstDash val="solid"/>
                <a:miter lim="800000"/>
                <a:headEnd len="sm" w="sm" type="none"/>
                <a:tailEnd len="sm" w="sm" type="none"/>
              </a:ln>
            </p:spPr>
          </p:pic>
          <p:pic>
            <p:nvPicPr>
              <p:cNvPr id="496" name="Google Shape;496;p58"/>
              <p:cNvPicPr preferRelativeResize="0"/>
              <p:nvPr/>
            </p:nvPicPr>
            <p:blipFill rotWithShape="1">
              <a:blip r:embed="rId5">
                <a:alphaModFix/>
              </a:blip>
              <a:srcRect b="0" l="0" r="0" t="0"/>
              <a:stretch/>
            </p:blipFill>
            <p:spPr>
              <a:xfrm>
                <a:off x="5139664" y="228600"/>
                <a:ext cx="2409812" cy="1765900"/>
              </a:xfrm>
              <a:prstGeom prst="rect">
                <a:avLst/>
              </a:prstGeom>
              <a:noFill/>
              <a:ln cap="flat" cmpd="sng" w="19050">
                <a:solidFill>
                  <a:schemeClr val="dk1"/>
                </a:solidFill>
                <a:prstDash val="solid"/>
                <a:miter lim="800000"/>
                <a:headEnd len="sm" w="sm" type="none"/>
                <a:tailEnd len="sm" w="sm" type="none"/>
              </a:ln>
            </p:spPr>
          </p:pic>
          <p:pic>
            <p:nvPicPr>
              <p:cNvPr id="497" name="Google Shape;497;p58"/>
              <p:cNvPicPr preferRelativeResize="0"/>
              <p:nvPr/>
            </p:nvPicPr>
            <p:blipFill rotWithShape="1">
              <a:blip r:embed="rId6">
                <a:alphaModFix/>
              </a:blip>
              <a:srcRect b="0" l="0" r="0" t="0"/>
              <a:stretch/>
            </p:blipFill>
            <p:spPr>
              <a:xfrm>
                <a:off x="297180" y="1994500"/>
                <a:ext cx="2409812" cy="1765900"/>
              </a:xfrm>
              <a:prstGeom prst="rect">
                <a:avLst/>
              </a:prstGeom>
              <a:noFill/>
              <a:ln cap="flat" cmpd="sng" w="19050">
                <a:solidFill>
                  <a:schemeClr val="dk1"/>
                </a:solidFill>
                <a:prstDash val="solid"/>
                <a:miter lim="800000"/>
                <a:headEnd len="sm" w="sm" type="none"/>
                <a:tailEnd len="sm" w="sm" type="none"/>
              </a:ln>
            </p:spPr>
          </p:pic>
          <p:pic>
            <p:nvPicPr>
              <p:cNvPr id="498" name="Google Shape;498;p58"/>
              <p:cNvPicPr preferRelativeResize="0"/>
              <p:nvPr/>
            </p:nvPicPr>
            <p:blipFill rotWithShape="1">
              <a:blip r:embed="rId7">
                <a:alphaModFix/>
              </a:blip>
              <a:srcRect b="0" l="0" r="0" t="0"/>
              <a:stretch/>
            </p:blipFill>
            <p:spPr>
              <a:xfrm>
                <a:off x="2729852" y="228600"/>
                <a:ext cx="2409812" cy="1765900"/>
              </a:xfrm>
              <a:prstGeom prst="rect">
                <a:avLst/>
              </a:prstGeom>
              <a:noFill/>
              <a:ln cap="flat" cmpd="sng" w="19050">
                <a:solidFill>
                  <a:schemeClr val="dk1"/>
                </a:solidFill>
                <a:prstDash val="solid"/>
                <a:miter lim="800000"/>
                <a:headEnd len="sm" w="sm" type="none"/>
                <a:tailEnd len="sm" w="sm" type="none"/>
              </a:ln>
            </p:spPr>
          </p:pic>
          <p:pic>
            <p:nvPicPr>
              <p:cNvPr id="499" name="Google Shape;499;p58"/>
              <p:cNvPicPr preferRelativeResize="0"/>
              <p:nvPr/>
            </p:nvPicPr>
            <p:blipFill rotWithShape="1">
              <a:blip r:embed="rId8">
                <a:alphaModFix/>
              </a:blip>
              <a:srcRect b="0" l="0" r="0" t="0"/>
              <a:stretch/>
            </p:blipFill>
            <p:spPr>
              <a:xfrm>
                <a:off x="5139664" y="1971640"/>
                <a:ext cx="2409812" cy="1765900"/>
              </a:xfrm>
              <a:prstGeom prst="rect">
                <a:avLst/>
              </a:prstGeom>
              <a:noFill/>
              <a:ln cap="flat" cmpd="sng" w="19050">
                <a:solidFill>
                  <a:schemeClr val="dk1"/>
                </a:solidFill>
                <a:prstDash val="solid"/>
                <a:miter lim="800000"/>
                <a:headEnd len="sm" w="sm" type="none"/>
                <a:tailEnd len="sm" w="sm" type="none"/>
              </a:ln>
            </p:spPr>
          </p:pic>
          <p:pic>
            <p:nvPicPr>
              <p:cNvPr id="500" name="Google Shape;500;p58"/>
              <p:cNvPicPr preferRelativeResize="0"/>
              <p:nvPr/>
            </p:nvPicPr>
            <p:blipFill rotWithShape="1">
              <a:blip r:embed="rId9">
                <a:alphaModFix/>
              </a:blip>
              <a:srcRect b="0" l="0" r="0" t="0"/>
              <a:stretch/>
            </p:blipFill>
            <p:spPr>
              <a:xfrm>
                <a:off x="2729852" y="3760400"/>
                <a:ext cx="2409812" cy="1765900"/>
              </a:xfrm>
              <a:prstGeom prst="rect">
                <a:avLst/>
              </a:prstGeom>
              <a:noFill/>
              <a:ln cap="flat" cmpd="sng" w="19050">
                <a:solidFill>
                  <a:schemeClr val="dk1"/>
                </a:solidFill>
                <a:prstDash val="solid"/>
                <a:miter lim="800000"/>
                <a:headEnd len="sm" w="sm" type="none"/>
                <a:tailEnd len="sm" w="sm" type="none"/>
              </a:ln>
            </p:spPr>
          </p:pic>
        </p:grpSp>
        <p:sp>
          <p:nvSpPr>
            <p:cNvPr id="501" name="Google Shape;501;p58"/>
            <p:cNvSpPr txBox="1"/>
            <p:nvPr/>
          </p:nvSpPr>
          <p:spPr>
            <a:xfrm>
              <a:off x="2769870" y="406547"/>
              <a:ext cx="100394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FF00"/>
                  </a:solidFill>
                  <a:latin typeface="Arial"/>
                  <a:ea typeface="Arial"/>
                  <a:cs typeface="Arial"/>
                  <a:sym typeface="Arial"/>
                </a:rPr>
                <a:t>300 </a:t>
              </a:r>
              <a:r>
                <a:rPr b="1" baseline="30000" i="0" lang="en-US" sz="1400" u="none" cap="none" strike="noStrike">
                  <a:solidFill>
                    <a:srgbClr val="FFFF00"/>
                  </a:solidFill>
                  <a:latin typeface="Arial"/>
                  <a:ea typeface="Arial"/>
                  <a:cs typeface="Arial"/>
                  <a:sym typeface="Arial"/>
                </a:rPr>
                <a:t>o</a:t>
              </a:r>
              <a:r>
                <a:rPr b="1" i="0" lang="en-US" sz="1400" u="none" cap="none" strike="noStrike">
                  <a:solidFill>
                    <a:srgbClr val="FFFF00"/>
                  </a:solidFill>
                  <a:latin typeface="Arial"/>
                  <a:ea typeface="Arial"/>
                  <a:cs typeface="Arial"/>
                  <a:sym typeface="Arial"/>
                </a:rPr>
                <a:t>C</a:t>
              </a:r>
              <a:endParaRPr/>
            </a:p>
          </p:txBody>
        </p:sp>
        <p:sp>
          <p:nvSpPr>
            <p:cNvPr id="502" name="Google Shape;502;p58"/>
            <p:cNvSpPr txBox="1"/>
            <p:nvPr/>
          </p:nvSpPr>
          <p:spPr>
            <a:xfrm>
              <a:off x="5179682" y="406547"/>
              <a:ext cx="100394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FF00"/>
                  </a:solidFill>
                  <a:latin typeface="Arial"/>
                  <a:ea typeface="Arial"/>
                  <a:cs typeface="Arial"/>
                  <a:sym typeface="Arial"/>
                </a:rPr>
                <a:t>400 </a:t>
              </a:r>
              <a:r>
                <a:rPr b="1" baseline="30000" i="0" lang="en-US" sz="1400" u="none" cap="none" strike="noStrike">
                  <a:solidFill>
                    <a:srgbClr val="FFFF00"/>
                  </a:solidFill>
                  <a:latin typeface="Arial"/>
                  <a:ea typeface="Arial"/>
                  <a:cs typeface="Arial"/>
                  <a:sym typeface="Arial"/>
                </a:rPr>
                <a:t>o</a:t>
              </a:r>
              <a:r>
                <a:rPr b="1" i="0" lang="en-US" sz="1400" u="none" cap="none" strike="noStrike">
                  <a:solidFill>
                    <a:srgbClr val="FFFF00"/>
                  </a:solidFill>
                  <a:latin typeface="Arial"/>
                  <a:ea typeface="Arial"/>
                  <a:cs typeface="Arial"/>
                  <a:sym typeface="Arial"/>
                </a:rPr>
                <a:t>C</a:t>
              </a:r>
              <a:endParaRPr/>
            </a:p>
          </p:txBody>
        </p:sp>
        <p:sp>
          <p:nvSpPr>
            <p:cNvPr id="503" name="Google Shape;503;p58"/>
            <p:cNvSpPr txBox="1"/>
            <p:nvPr/>
          </p:nvSpPr>
          <p:spPr>
            <a:xfrm>
              <a:off x="7575117" y="413266"/>
              <a:ext cx="100394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FF00"/>
                  </a:solidFill>
                  <a:latin typeface="Arial"/>
                  <a:ea typeface="Arial"/>
                  <a:cs typeface="Arial"/>
                  <a:sym typeface="Arial"/>
                </a:rPr>
                <a:t>500 </a:t>
              </a:r>
              <a:r>
                <a:rPr b="1" baseline="30000" i="0" lang="en-US" sz="1400" u="none" cap="none" strike="noStrike">
                  <a:solidFill>
                    <a:srgbClr val="FFFF00"/>
                  </a:solidFill>
                  <a:latin typeface="Arial"/>
                  <a:ea typeface="Arial"/>
                  <a:cs typeface="Arial"/>
                  <a:sym typeface="Arial"/>
                </a:rPr>
                <a:t>o</a:t>
              </a:r>
              <a:r>
                <a:rPr b="1" i="0" lang="en-US" sz="1400" u="none" cap="none" strike="noStrike">
                  <a:solidFill>
                    <a:srgbClr val="FFFF00"/>
                  </a:solidFill>
                  <a:latin typeface="Arial"/>
                  <a:ea typeface="Arial"/>
                  <a:cs typeface="Arial"/>
                  <a:sym typeface="Arial"/>
                </a:rPr>
                <a:t>C</a:t>
              </a:r>
              <a:endParaRPr/>
            </a:p>
          </p:txBody>
        </p:sp>
        <p:sp>
          <p:nvSpPr>
            <p:cNvPr id="504" name="Google Shape;504;p58"/>
            <p:cNvSpPr txBox="1"/>
            <p:nvPr/>
          </p:nvSpPr>
          <p:spPr>
            <a:xfrm>
              <a:off x="2769870" y="2179166"/>
              <a:ext cx="100394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FF00"/>
                  </a:solidFill>
                  <a:latin typeface="Arial"/>
                  <a:ea typeface="Arial"/>
                  <a:cs typeface="Arial"/>
                  <a:sym typeface="Arial"/>
                </a:rPr>
                <a:t>600 </a:t>
              </a:r>
              <a:r>
                <a:rPr b="1" baseline="30000" i="0" lang="en-US" sz="1400" u="none" cap="none" strike="noStrike">
                  <a:solidFill>
                    <a:srgbClr val="FFFF00"/>
                  </a:solidFill>
                  <a:latin typeface="Arial"/>
                  <a:ea typeface="Arial"/>
                  <a:cs typeface="Arial"/>
                  <a:sym typeface="Arial"/>
                </a:rPr>
                <a:t>o</a:t>
              </a:r>
              <a:r>
                <a:rPr b="1" i="0" lang="en-US" sz="1400" u="none" cap="none" strike="noStrike">
                  <a:solidFill>
                    <a:srgbClr val="FFFF00"/>
                  </a:solidFill>
                  <a:latin typeface="Arial"/>
                  <a:ea typeface="Arial"/>
                  <a:cs typeface="Arial"/>
                  <a:sym typeface="Arial"/>
                </a:rPr>
                <a:t>C</a:t>
              </a:r>
              <a:endParaRPr/>
            </a:p>
          </p:txBody>
        </p:sp>
        <p:sp>
          <p:nvSpPr>
            <p:cNvPr id="505" name="Google Shape;505;p58"/>
            <p:cNvSpPr txBox="1"/>
            <p:nvPr/>
          </p:nvSpPr>
          <p:spPr>
            <a:xfrm>
              <a:off x="5148210" y="2156306"/>
              <a:ext cx="100394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FF00"/>
                  </a:solidFill>
                  <a:latin typeface="Arial"/>
                  <a:ea typeface="Arial"/>
                  <a:cs typeface="Arial"/>
                  <a:sym typeface="Arial"/>
                </a:rPr>
                <a:t>700 </a:t>
              </a:r>
              <a:r>
                <a:rPr b="1" baseline="30000" i="0" lang="en-US" sz="1400" u="none" cap="none" strike="noStrike">
                  <a:solidFill>
                    <a:srgbClr val="FFFF00"/>
                  </a:solidFill>
                  <a:latin typeface="Arial"/>
                  <a:ea typeface="Arial"/>
                  <a:cs typeface="Arial"/>
                  <a:sym typeface="Arial"/>
                </a:rPr>
                <a:t>o</a:t>
              </a:r>
              <a:r>
                <a:rPr b="1" i="0" lang="en-US" sz="1400" u="none" cap="none" strike="noStrike">
                  <a:solidFill>
                    <a:srgbClr val="FFFF00"/>
                  </a:solidFill>
                  <a:latin typeface="Arial"/>
                  <a:ea typeface="Arial"/>
                  <a:cs typeface="Arial"/>
                  <a:sym typeface="Arial"/>
                </a:rPr>
                <a:t>C</a:t>
              </a:r>
              <a:endParaRPr/>
            </a:p>
          </p:txBody>
        </p:sp>
        <p:sp>
          <p:nvSpPr>
            <p:cNvPr id="506" name="Google Shape;506;p58"/>
            <p:cNvSpPr txBox="1"/>
            <p:nvPr/>
          </p:nvSpPr>
          <p:spPr>
            <a:xfrm>
              <a:off x="7575117" y="2156306"/>
              <a:ext cx="100394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FF00"/>
                  </a:solidFill>
                  <a:latin typeface="Arial"/>
                  <a:ea typeface="Arial"/>
                  <a:cs typeface="Arial"/>
                  <a:sym typeface="Arial"/>
                </a:rPr>
                <a:t>800 </a:t>
              </a:r>
              <a:r>
                <a:rPr b="1" baseline="30000" i="0" lang="en-US" sz="1400" u="none" cap="none" strike="noStrike">
                  <a:solidFill>
                    <a:srgbClr val="FFFF00"/>
                  </a:solidFill>
                  <a:latin typeface="Arial"/>
                  <a:ea typeface="Arial"/>
                  <a:cs typeface="Arial"/>
                  <a:sym typeface="Arial"/>
                </a:rPr>
                <a:t>o</a:t>
              </a:r>
              <a:r>
                <a:rPr b="1" i="0" lang="en-US" sz="1400" u="none" cap="none" strike="noStrike">
                  <a:solidFill>
                    <a:srgbClr val="FFFF00"/>
                  </a:solidFill>
                  <a:latin typeface="Arial"/>
                  <a:ea typeface="Arial"/>
                  <a:cs typeface="Arial"/>
                  <a:sym typeface="Arial"/>
                </a:rPr>
                <a:t>C</a:t>
              </a:r>
              <a:endParaRPr/>
            </a:p>
          </p:txBody>
        </p:sp>
        <p:sp>
          <p:nvSpPr>
            <p:cNvPr id="507" name="Google Shape;507;p58"/>
            <p:cNvSpPr txBox="1"/>
            <p:nvPr/>
          </p:nvSpPr>
          <p:spPr>
            <a:xfrm>
              <a:off x="5179682" y="3945066"/>
              <a:ext cx="100394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FFFF00"/>
                  </a:solidFill>
                  <a:latin typeface="Arial"/>
                  <a:ea typeface="Arial"/>
                  <a:cs typeface="Arial"/>
                  <a:sym typeface="Arial"/>
                </a:rPr>
                <a:t>900 </a:t>
              </a:r>
              <a:r>
                <a:rPr b="1" baseline="30000" i="0" lang="en-US" sz="1400" u="none" cap="none" strike="noStrike">
                  <a:solidFill>
                    <a:srgbClr val="FFFF00"/>
                  </a:solidFill>
                  <a:latin typeface="Arial"/>
                  <a:ea typeface="Arial"/>
                  <a:cs typeface="Arial"/>
                  <a:sym typeface="Arial"/>
                </a:rPr>
                <a:t>o</a:t>
              </a:r>
              <a:r>
                <a:rPr b="1" i="0" lang="en-US" sz="1400" u="none" cap="none" strike="noStrike">
                  <a:solidFill>
                    <a:srgbClr val="FFFF00"/>
                  </a:solidFill>
                  <a:latin typeface="Arial"/>
                  <a:ea typeface="Arial"/>
                  <a:cs typeface="Arial"/>
                  <a:sym typeface="Arial"/>
                </a:rPr>
                <a:t>C</a:t>
              </a:r>
              <a:endParaRPr/>
            </a:p>
          </p:txBody>
        </p:sp>
      </p:grpSp>
      <p:sp>
        <p:nvSpPr>
          <p:cNvPr id="508" name="Google Shape;508;p58"/>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9"/>
          <p:cNvSpPr txBox="1"/>
          <p:nvPr>
            <p:ph type="title"/>
          </p:nvPr>
        </p:nvSpPr>
        <p:spPr>
          <a:xfrm>
            <a:off x="53474" y="37727"/>
            <a:ext cx="12079705" cy="162312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50000"/>
              </a:lnSpc>
              <a:spcBef>
                <a:spcPts val="0"/>
              </a:spcBef>
              <a:spcAft>
                <a:spcPts val="0"/>
              </a:spcAft>
              <a:buClr>
                <a:srgbClr val="121CDE"/>
              </a:buClr>
              <a:buSzPct val="100000"/>
              <a:buNone/>
            </a:pPr>
            <a:r>
              <a:rPr b="1" lang="en-US" sz="3600">
                <a:solidFill>
                  <a:srgbClr val="121CDE"/>
                </a:solidFill>
                <a:latin typeface="Times New Roman"/>
                <a:ea typeface="Times New Roman"/>
                <a:cs typeface="Times New Roman"/>
                <a:sym typeface="Times New Roman"/>
              </a:rPr>
              <a:t>3. KẾT QUẢ</a:t>
            </a:r>
            <a:br>
              <a:rPr b="1" lang="en-US" sz="3600">
                <a:solidFill>
                  <a:srgbClr val="121CDE"/>
                </a:solidFill>
                <a:latin typeface="Times New Roman"/>
                <a:ea typeface="Times New Roman"/>
                <a:cs typeface="Times New Roman"/>
                <a:sym typeface="Times New Roman"/>
              </a:rPr>
            </a:br>
            <a:endParaRPr>
              <a:solidFill>
                <a:srgbClr val="FF0000"/>
              </a:solidFill>
            </a:endParaRPr>
          </a:p>
        </p:txBody>
      </p:sp>
      <p:sp>
        <p:nvSpPr>
          <p:cNvPr id="515" name="Google Shape;515;p59"/>
          <p:cNvSpPr txBox="1"/>
          <p:nvPr/>
        </p:nvSpPr>
        <p:spPr>
          <a:xfrm>
            <a:off x="1214427" y="5425760"/>
            <a:ext cx="975779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Hình 3: Hình ảnh SEM của MgFe2O4-TiO2 với thời gian nung khác nhau và sự phân bố kích thước hạt</a:t>
            </a:r>
            <a:endParaRPr b="0" i="0" sz="1800" u="none" cap="none" strike="noStrike">
              <a:solidFill>
                <a:srgbClr val="000000"/>
              </a:solidFill>
              <a:latin typeface="Times New Roman"/>
              <a:ea typeface="Times New Roman"/>
              <a:cs typeface="Times New Roman"/>
              <a:sym typeface="Times New Roman"/>
            </a:endParaRPr>
          </a:p>
        </p:txBody>
      </p:sp>
      <p:pic>
        <p:nvPicPr>
          <p:cNvPr id="516" name="Google Shape;516;p59"/>
          <p:cNvPicPr preferRelativeResize="0"/>
          <p:nvPr/>
        </p:nvPicPr>
        <p:blipFill rotWithShape="1">
          <a:blip r:embed="rId3">
            <a:alphaModFix/>
          </a:blip>
          <a:srcRect b="0" l="0" r="0" t="0"/>
          <a:stretch/>
        </p:blipFill>
        <p:spPr>
          <a:xfrm>
            <a:off x="2060238" y="1235184"/>
            <a:ext cx="8066172" cy="4062723"/>
          </a:xfrm>
          <a:prstGeom prst="rect">
            <a:avLst/>
          </a:prstGeom>
          <a:noFill/>
          <a:ln>
            <a:noFill/>
          </a:ln>
        </p:spPr>
      </p:pic>
      <p:sp>
        <p:nvSpPr>
          <p:cNvPr id="517" name="Google Shape;517;p59"/>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60"/>
          <p:cNvSpPr txBox="1"/>
          <p:nvPr>
            <p:ph type="title"/>
          </p:nvPr>
        </p:nvSpPr>
        <p:spPr>
          <a:xfrm>
            <a:off x="53474" y="37727"/>
            <a:ext cx="12079705" cy="162312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50000"/>
              </a:lnSpc>
              <a:spcBef>
                <a:spcPts val="0"/>
              </a:spcBef>
              <a:spcAft>
                <a:spcPts val="0"/>
              </a:spcAft>
              <a:buClr>
                <a:srgbClr val="121CDE"/>
              </a:buClr>
              <a:buSzPct val="100000"/>
              <a:buNone/>
            </a:pPr>
            <a:r>
              <a:rPr b="1" lang="en-US" sz="3600">
                <a:solidFill>
                  <a:srgbClr val="121CDE"/>
                </a:solidFill>
                <a:latin typeface="Times New Roman"/>
                <a:ea typeface="Times New Roman"/>
                <a:cs typeface="Times New Roman"/>
                <a:sym typeface="Times New Roman"/>
              </a:rPr>
              <a:t>3. KẾT QUẢ</a:t>
            </a:r>
            <a:br>
              <a:rPr b="1" lang="en-US" sz="3600">
                <a:solidFill>
                  <a:srgbClr val="121CDE"/>
                </a:solidFill>
                <a:latin typeface="Times New Roman"/>
                <a:ea typeface="Times New Roman"/>
                <a:cs typeface="Times New Roman"/>
                <a:sym typeface="Times New Roman"/>
              </a:rPr>
            </a:br>
            <a:endParaRPr>
              <a:solidFill>
                <a:srgbClr val="FF0000"/>
              </a:solidFill>
            </a:endParaRPr>
          </a:p>
        </p:txBody>
      </p:sp>
      <p:sp>
        <p:nvSpPr>
          <p:cNvPr id="524" name="Google Shape;524;p60"/>
          <p:cNvSpPr txBox="1"/>
          <p:nvPr/>
        </p:nvSpPr>
        <p:spPr>
          <a:xfrm>
            <a:off x="1103819" y="5425760"/>
            <a:ext cx="9979014" cy="92333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Hình 4: (a) Quang phổ Raman; (b) Năng suất loại bỏ và (c) Nghiên cứu động học để phân hủy quang MB </a:t>
            </a:r>
            <a:endParaRPr/>
          </a:p>
          <a:p>
            <a:pPr indent="0" lvl="0" marL="0" marR="0" rtl="0" algn="ctr">
              <a:lnSpc>
                <a:spcPct val="100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của MFO-TiO2 với thời gian vôi hóa khác nhau</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525" name="Google Shape;525;p60"/>
          <p:cNvSpPr/>
          <p:nvPr/>
        </p:nvSpPr>
        <p:spPr>
          <a:xfrm>
            <a:off x="821094" y="1502228"/>
            <a:ext cx="12192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aphicFrame>
        <p:nvGraphicFramePr>
          <p:cNvPr id="526" name="Google Shape;526;p60"/>
          <p:cNvGraphicFramePr/>
          <p:nvPr/>
        </p:nvGraphicFramePr>
        <p:xfrm>
          <a:off x="231204" y="923727"/>
          <a:ext cx="3908649" cy="3961321"/>
        </p:xfrm>
        <a:graphic>
          <a:graphicData uri="http://schemas.openxmlformats.org/presentationml/2006/ole">
            <mc:AlternateContent>
              <mc:Choice Requires="v">
                <p:oleObj r:id="rId4" imgH="3961321" imgW="3908649" progId="Origin50.Graph" spid="_x0000_s1">
                  <p:embed/>
                </p:oleObj>
              </mc:Choice>
              <mc:Fallback>
                <p:oleObj r:id="rId5" imgH="3961321" imgW="3908649" progId="Origin50.Graph">
                  <p:embed/>
                  <p:pic>
                    <p:nvPicPr>
                      <p:cNvPr id="526" name="Google Shape;526;p60"/>
                      <p:cNvPicPr preferRelativeResize="0"/>
                      <p:nvPr/>
                    </p:nvPicPr>
                    <p:blipFill rotWithShape="1">
                      <a:blip r:embed="rId6">
                        <a:alphaModFix/>
                      </a:blip>
                      <a:srcRect b="0" l="0" r="0" t="0"/>
                      <a:stretch/>
                    </p:blipFill>
                    <p:spPr>
                      <a:xfrm>
                        <a:off x="231204" y="923727"/>
                        <a:ext cx="3908649" cy="3961321"/>
                      </a:xfrm>
                      <a:prstGeom prst="rect">
                        <a:avLst/>
                      </a:prstGeom>
                      <a:noFill/>
                      <a:ln>
                        <a:noFill/>
                      </a:ln>
                    </p:spPr>
                  </p:pic>
                </p:oleObj>
              </mc:Fallback>
            </mc:AlternateContent>
          </a:graphicData>
        </a:graphic>
      </p:graphicFrame>
      <p:pic>
        <p:nvPicPr>
          <p:cNvPr id="527" name="Google Shape;527;p60"/>
          <p:cNvPicPr preferRelativeResize="0"/>
          <p:nvPr/>
        </p:nvPicPr>
        <p:blipFill rotWithShape="1">
          <a:blip r:embed="rId7">
            <a:alphaModFix/>
          </a:blip>
          <a:srcRect b="0" l="0" r="0" t="0"/>
          <a:stretch/>
        </p:blipFill>
        <p:spPr>
          <a:xfrm>
            <a:off x="4139853" y="1003921"/>
            <a:ext cx="7944770" cy="3800931"/>
          </a:xfrm>
          <a:prstGeom prst="rect">
            <a:avLst/>
          </a:prstGeom>
          <a:noFill/>
          <a:ln>
            <a:noFill/>
          </a:ln>
        </p:spPr>
      </p:pic>
      <p:sp>
        <p:nvSpPr>
          <p:cNvPr id="528" name="Google Shape;528;p60"/>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1"/>
          <p:cNvSpPr txBox="1"/>
          <p:nvPr>
            <p:ph type="title"/>
          </p:nvPr>
        </p:nvSpPr>
        <p:spPr>
          <a:xfrm>
            <a:off x="53474" y="37727"/>
            <a:ext cx="12079705" cy="1623122"/>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50000"/>
              </a:lnSpc>
              <a:spcBef>
                <a:spcPts val="0"/>
              </a:spcBef>
              <a:spcAft>
                <a:spcPts val="0"/>
              </a:spcAft>
              <a:buClr>
                <a:srgbClr val="121CDE"/>
              </a:buClr>
              <a:buSzPct val="100000"/>
              <a:buNone/>
            </a:pPr>
            <a:r>
              <a:rPr b="1" lang="en-US" sz="3600">
                <a:solidFill>
                  <a:srgbClr val="121CDE"/>
                </a:solidFill>
                <a:latin typeface="Times New Roman"/>
                <a:ea typeface="Times New Roman"/>
                <a:cs typeface="Times New Roman"/>
                <a:sym typeface="Times New Roman"/>
              </a:rPr>
              <a:t>3. KẾT QUẢ</a:t>
            </a:r>
            <a:br>
              <a:rPr b="1" lang="en-US" sz="3600">
                <a:solidFill>
                  <a:srgbClr val="121CDE"/>
                </a:solidFill>
                <a:latin typeface="Times New Roman"/>
                <a:ea typeface="Times New Roman"/>
                <a:cs typeface="Times New Roman"/>
                <a:sym typeface="Times New Roman"/>
              </a:rPr>
            </a:br>
            <a:endParaRPr>
              <a:solidFill>
                <a:srgbClr val="FF0000"/>
              </a:solidFill>
            </a:endParaRPr>
          </a:p>
        </p:txBody>
      </p:sp>
      <p:sp>
        <p:nvSpPr>
          <p:cNvPr id="535" name="Google Shape;535;p61"/>
          <p:cNvSpPr txBox="1"/>
          <p:nvPr/>
        </p:nvSpPr>
        <p:spPr>
          <a:xfrm>
            <a:off x="760777" y="5425760"/>
            <a:ext cx="10665099" cy="1167243"/>
          </a:xfrm>
          <a:prstGeom prst="rect">
            <a:avLst/>
          </a:prstGeom>
          <a:noFill/>
          <a:ln>
            <a:noFill/>
          </a:ln>
        </p:spPr>
        <p:txBody>
          <a:bodyPr anchorCtr="0" anchor="t" bIns="45700" lIns="91425" spcFirstLastPara="1" rIns="91425" wrap="square" tIns="45700">
            <a:spAutoFit/>
          </a:bodyPr>
          <a:lstStyle/>
          <a:p>
            <a:pPr indent="0" lvl="0" marL="0" marR="0" rtl="0" algn="ctr">
              <a:lnSpc>
                <a:spcPct val="107000"/>
              </a:lnSpc>
              <a:spcBef>
                <a:spcPts val="0"/>
              </a:spcBef>
              <a:spcAft>
                <a:spcPts val="0"/>
              </a:spcAft>
              <a:buNone/>
            </a:pPr>
            <a:r>
              <a:rPr b="0" i="0" lang="en-US" sz="1800" u="none" cap="none" strike="noStrike">
                <a:solidFill>
                  <a:srgbClr val="000000"/>
                </a:solidFill>
                <a:latin typeface="Times New Roman"/>
                <a:ea typeface="Times New Roman"/>
                <a:cs typeface="Times New Roman"/>
                <a:sym typeface="Times New Roman"/>
              </a:rPr>
              <a:t>Hình 5: (a) Ảnh hưởng của các tác nhân nhặt rác đối với hoạt động xúc tác quang của MFO-TiO2 đối với MB và </a:t>
            </a:r>
            <a:endParaRPr/>
          </a:p>
          <a:p>
            <a:pPr indent="0" lvl="0" marL="0" marR="0" rtl="0" algn="ctr">
              <a:lnSpc>
                <a:spcPct val="107000"/>
              </a:lnSpc>
              <a:spcBef>
                <a:spcPts val="800"/>
              </a:spcBef>
              <a:spcAft>
                <a:spcPts val="0"/>
              </a:spcAft>
              <a:buNone/>
            </a:pPr>
            <a:r>
              <a:rPr b="0" i="0" lang="en-US" sz="1800" u="none" cap="none" strike="noStrike">
                <a:solidFill>
                  <a:srgbClr val="000000"/>
                </a:solidFill>
                <a:latin typeface="Times New Roman"/>
                <a:ea typeface="Times New Roman"/>
                <a:cs typeface="Times New Roman"/>
                <a:sym typeface="Times New Roman"/>
              </a:rPr>
              <a:t>(b) Cơ chế phân hủy quang học của MFO-TiO2 đối với MB</a:t>
            </a:r>
            <a:endParaRPr b="0" i="0" sz="1800" u="none" cap="none" strike="noStrike">
              <a:solidFill>
                <a:srgbClr val="000000"/>
              </a:solidFill>
              <a:latin typeface="Calibri"/>
              <a:ea typeface="Calibri"/>
              <a:cs typeface="Calibri"/>
              <a:sym typeface="Calibri"/>
            </a:endParaRPr>
          </a:p>
          <a:p>
            <a:pPr indent="0" lvl="0" marL="0" marR="0" rtl="0" algn="ctr">
              <a:lnSpc>
                <a:spcPct val="100000"/>
              </a:lnSpc>
              <a:spcBef>
                <a:spcPts val="800"/>
              </a:spcBef>
              <a:spcAft>
                <a:spcPts val="0"/>
              </a:spcAft>
              <a:buNone/>
            </a:pPr>
            <a:r>
              <a:t/>
            </a:r>
            <a:endParaRPr b="0" i="0" sz="1800" u="none" cap="none" strike="noStrike">
              <a:solidFill>
                <a:srgbClr val="000000"/>
              </a:solidFill>
              <a:latin typeface="Times New Roman"/>
              <a:ea typeface="Times New Roman"/>
              <a:cs typeface="Times New Roman"/>
              <a:sym typeface="Times New Roman"/>
            </a:endParaRPr>
          </a:p>
        </p:txBody>
      </p:sp>
      <p:sp>
        <p:nvSpPr>
          <p:cNvPr id="536" name="Google Shape;536;p61"/>
          <p:cNvSpPr/>
          <p:nvPr/>
        </p:nvSpPr>
        <p:spPr>
          <a:xfrm>
            <a:off x="821094" y="1502228"/>
            <a:ext cx="12192000" cy="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537" name="Google Shape;537;p61"/>
          <p:cNvSpPr txBox="1"/>
          <p:nvPr/>
        </p:nvSpPr>
        <p:spPr>
          <a:xfrm>
            <a:off x="298580" y="649233"/>
            <a:ext cx="813629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Cơ chế xúc tác quang</a:t>
            </a:r>
            <a:endParaRPr/>
          </a:p>
        </p:txBody>
      </p:sp>
      <p:pic>
        <p:nvPicPr>
          <p:cNvPr id="538" name="Google Shape;538;p61"/>
          <p:cNvPicPr preferRelativeResize="0"/>
          <p:nvPr/>
        </p:nvPicPr>
        <p:blipFill rotWithShape="1">
          <a:blip r:embed="rId3">
            <a:alphaModFix/>
          </a:blip>
          <a:srcRect b="0" l="0" r="1433" t="0"/>
          <a:stretch/>
        </p:blipFill>
        <p:spPr>
          <a:xfrm>
            <a:off x="967026" y="1124115"/>
            <a:ext cx="10252600" cy="4231657"/>
          </a:xfrm>
          <a:prstGeom prst="rect">
            <a:avLst/>
          </a:prstGeom>
          <a:noFill/>
          <a:ln>
            <a:noFill/>
          </a:ln>
        </p:spPr>
      </p:pic>
      <p:sp>
        <p:nvSpPr>
          <p:cNvPr id="539" name="Google Shape;539;p61"/>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62"/>
          <p:cNvSpPr txBox="1"/>
          <p:nvPr>
            <p:ph type="title"/>
          </p:nvPr>
        </p:nvSpPr>
        <p:spPr>
          <a:xfrm>
            <a:off x="53474" y="37727"/>
            <a:ext cx="12079705" cy="187235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50000"/>
              </a:lnSpc>
              <a:spcBef>
                <a:spcPts val="0"/>
              </a:spcBef>
              <a:spcAft>
                <a:spcPts val="0"/>
              </a:spcAft>
              <a:buClr>
                <a:srgbClr val="121CDE"/>
              </a:buClr>
              <a:buSzPct val="100000"/>
              <a:buNone/>
            </a:pPr>
            <a:r>
              <a:rPr b="1" lang="en-US" sz="3600">
                <a:solidFill>
                  <a:srgbClr val="121CDE"/>
                </a:solidFill>
                <a:latin typeface="Times New Roman"/>
                <a:ea typeface="Times New Roman"/>
                <a:cs typeface="Times New Roman"/>
                <a:sym typeface="Times New Roman"/>
              </a:rPr>
              <a:t>3. KẾ HOẠCH THỰC HIỆN LUẬN VĂN</a:t>
            </a:r>
            <a:br>
              <a:rPr b="1" lang="en-US" sz="3600">
                <a:solidFill>
                  <a:srgbClr val="121CDE"/>
                </a:solidFill>
                <a:latin typeface="Times New Roman"/>
                <a:ea typeface="Times New Roman"/>
                <a:cs typeface="Times New Roman"/>
                <a:sym typeface="Times New Roman"/>
              </a:rPr>
            </a:br>
            <a:endParaRPr b="1">
              <a:solidFill>
                <a:schemeClr val="dk1"/>
              </a:solidFill>
            </a:endParaRPr>
          </a:p>
        </p:txBody>
      </p:sp>
      <p:sp>
        <p:nvSpPr>
          <p:cNvPr id="546" name="Google Shape;546;p62"/>
          <p:cNvSpPr txBox="1"/>
          <p:nvPr/>
        </p:nvSpPr>
        <p:spPr>
          <a:xfrm>
            <a:off x="2971800" y="3284442"/>
            <a:ext cx="614887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 </a:t>
            </a:r>
            <a:endParaRPr/>
          </a:p>
        </p:txBody>
      </p:sp>
      <p:graphicFrame>
        <p:nvGraphicFramePr>
          <p:cNvPr id="547" name="Google Shape;547;p62"/>
          <p:cNvGraphicFramePr/>
          <p:nvPr/>
        </p:nvGraphicFramePr>
        <p:xfrm>
          <a:off x="697723" y="1382710"/>
          <a:ext cx="3000000" cy="3000000"/>
        </p:xfrm>
        <a:graphic>
          <a:graphicData uri="http://schemas.openxmlformats.org/drawingml/2006/table">
            <a:tbl>
              <a:tblPr bandRow="1" firstRow="1">
                <a:noFill/>
                <a:tableStyleId>{78ED15E2-876E-4E5E-B4D1-FED3E22CB9E2}</a:tableStyleId>
              </a:tblPr>
              <a:tblGrid>
                <a:gridCol w="1285550"/>
                <a:gridCol w="3615100"/>
                <a:gridCol w="989050"/>
                <a:gridCol w="923725"/>
                <a:gridCol w="905075"/>
                <a:gridCol w="877075"/>
                <a:gridCol w="877075"/>
                <a:gridCol w="811775"/>
              </a:tblGrid>
              <a:tr h="1023150">
                <a:tc>
                  <a:txBody>
                    <a:bodyPr/>
                    <a:lstStyle/>
                    <a:p>
                      <a:pPr indent="0" lvl="0" marL="0" marR="0" rtl="0" algn="ctr">
                        <a:lnSpc>
                          <a:spcPct val="100000"/>
                        </a:lnSpc>
                        <a:spcBef>
                          <a:spcPts val="0"/>
                        </a:spcBef>
                        <a:spcAft>
                          <a:spcPts val="0"/>
                        </a:spcAft>
                        <a:buNone/>
                      </a:pPr>
                      <a:r>
                        <a:rPr lang="en-US" sz="2800" u="none" cap="none" strike="noStrike">
                          <a:solidFill>
                            <a:schemeClr val="lt1"/>
                          </a:solidFill>
                          <a:latin typeface="Times New Roman"/>
                          <a:ea typeface="Times New Roman"/>
                          <a:cs typeface="Times New Roman"/>
                          <a:sym typeface="Times New Roman"/>
                        </a:rPr>
                        <a:t>No</a:t>
                      </a:r>
                      <a:endParaRPr/>
                    </a:p>
                  </a:txBody>
                  <a:tcPr marT="45725" marB="45725" marR="91450" marL="91450"/>
                </a:tc>
                <a:tc>
                  <a:txBody>
                    <a:bodyPr/>
                    <a:lstStyle/>
                    <a:p>
                      <a:pPr indent="0" lvl="0" marL="0" marR="0" rtl="0" algn="ctr">
                        <a:lnSpc>
                          <a:spcPct val="100000"/>
                        </a:lnSpc>
                        <a:spcBef>
                          <a:spcPts val="0"/>
                        </a:spcBef>
                        <a:spcAft>
                          <a:spcPts val="0"/>
                        </a:spcAft>
                        <a:buNone/>
                      </a:pPr>
                      <a:r>
                        <a:rPr lang="en-US" sz="2800" u="none" cap="none" strike="noStrike">
                          <a:solidFill>
                            <a:schemeClr val="lt1"/>
                          </a:solidFill>
                          <a:latin typeface="Times New Roman"/>
                          <a:ea typeface="Times New Roman"/>
                          <a:cs typeface="Times New Roman"/>
                          <a:sym typeface="Times New Roman"/>
                        </a:rPr>
                        <a:t>Nội dung</a:t>
                      </a:r>
                      <a:endParaRPr/>
                    </a:p>
                  </a:txBody>
                  <a:tcPr marT="45725" marB="45725" marR="91450" marL="91450"/>
                </a:tc>
                <a:tc gridSpan="2">
                  <a:txBody>
                    <a:bodyPr/>
                    <a:lstStyle/>
                    <a:p>
                      <a:pPr indent="0" lvl="0" marL="0" marR="0" rtl="0" algn="ctr">
                        <a:lnSpc>
                          <a:spcPct val="100000"/>
                        </a:lnSpc>
                        <a:spcBef>
                          <a:spcPts val="0"/>
                        </a:spcBef>
                        <a:spcAft>
                          <a:spcPts val="0"/>
                        </a:spcAft>
                        <a:buNone/>
                      </a:pPr>
                      <a:r>
                        <a:rPr lang="en-US" sz="2800" u="none" cap="none" strike="noStrike">
                          <a:solidFill>
                            <a:schemeClr val="lt1"/>
                          </a:solidFill>
                          <a:latin typeface="Times New Roman"/>
                          <a:ea typeface="Times New Roman"/>
                          <a:cs typeface="Times New Roman"/>
                          <a:sym typeface="Times New Roman"/>
                        </a:rPr>
                        <a:t>Tháng 6</a:t>
                      </a:r>
                      <a:endParaRPr/>
                    </a:p>
                  </a:txBody>
                  <a:tcPr marT="45725" marB="45725" marR="91450" marL="91450"/>
                </a:tc>
                <a:tc hMerge="1"/>
                <a:tc gridSpan="2">
                  <a:txBody>
                    <a:bodyPr/>
                    <a:lstStyle/>
                    <a:p>
                      <a:pPr indent="0" lvl="0" marL="0" marR="0" rtl="0" algn="ctr">
                        <a:lnSpc>
                          <a:spcPct val="100000"/>
                        </a:lnSpc>
                        <a:spcBef>
                          <a:spcPts val="0"/>
                        </a:spcBef>
                        <a:spcAft>
                          <a:spcPts val="0"/>
                        </a:spcAft>
                        <a:buNone/>
                      </a:pPr>
                      <a:r>
                        <a:rPr lang="en-US" sz="2800" u="none" cap="none" strike="noStrike">
                          <a:solidFill>
                            <a:schemeClr val="lt1"/>
                          </a:solidFill>
                          <a:latin typeface="Times New Roman"/>
                          <a:ea typeface="Times New Roman"/>
                          <a:cs typeface="Times New Roman"/>
                          <a:sym typeface="Times New Roman"/>
                        </a:rPr>
                        <a:t>Tháng 7</a:t>
                      </a:r>
                      <a:endParaRPr/>
                    </a:p>
                  </a:txBody>
                  <a:tcPr marT="45725" marB="45725" marR="91450" marL="91450"/>
                </a:tc>
                <a:tc hMerge="1"/>
                <a:tc gridSpan="2">
                  <a:txBody>
                    <a:bodyPr/>
                    <a:lstStyle/>
                    <a:p>
                      <a:pPr indent="0" lvl="0" marL="0" marR="0" rtl="0" algn="ctr">
                        <a:lnSpc>
                          <a:spcPct val="100000"/>
                        </a:lnSpc>
                        <a:spcBef>
                          <a:spcPts val="0"/>
                        </a:spcBef>
                        <a:spcAft>
                          <a:spcPts val="0"/>
                        </a:spcAft>
                        <a:buNone/>
                      </a:pPr>
                      <a:r>
                        <a:rPr lang="en-US" sz="2800" u="none" cap="none" strike="noStrike">
                          <a:solidFill>
                            <a:schemeClr val="lt1"/>
                          </a:solidFill>
                          <a:latin typeface="Times New Roman"/>
                          <a:ea typeface="Times New Roman"/>
                          <a:cs typeface="Times New Roman"/>
                          <a:sym typeface="Times New Roman"/>
                        </a:rPr>
                        <a:t>Tháng 8</a:t>
                      </a:r>
                      <a:endParaRPr/>
                    </a:p>
                  </a:txBody>
                  <a:tcPr marT="45725" marB="45725" marR="91450" marL="91450"/>
                </a:tc>
                <a:tc hMerge="1"/>
              </a:tr>
              <a:tr h="1023150">
                <a:tc>
                  <a:txBody>
                    <a:bodyPr/>
                    <a:lstStyle/>
                    <a:p>
                      <a:pPr indent="0" lvl="0" marL="0" marR="0" rtl="0" algn="ctr">
                        <a:lnSpc>
                          <a:spcPct val="100000"/>
                        </a:lnSpc>
                        <a:spcBef>
                          <a:spcPts val="0"/>
                        </a:spcBef>
                        <a:spcAft>
                          <a:spcPts val="0"/>
                        </a:spcAft>
                        <a:buNone/>
                      </a:pPr>
                      <a:r>
                        <a:rPr lang="en-US" sz="2800" u="none" cap="none" strike="noStrike">
                          <a:solidFill>
                            <a:schemeClr val="dk1"/>
                          </a:solidFill>
                          <a:latin typeface="Times New Roman"/>
                          <a:ea typeface="Times New Roman"/>
                          <a:cs typeface="Times New Roman"/>
                          <a:sym typeface="Times New Roman"/>
                        </a:rPr>
                        <a:t>1</a:t>
                      </a:r>
                      <a:endParaRPr/>
                    </a:p>
                  </a:txBody>
                  <a:tcPr marT="45725" marB="45725" marR="91450" marL="91450"/>
                </a:tc>
                <a:tc>
                  <a:txBody>
                    <a:bodyPr/>
                    <a:lstStyle/>
                    <a:p>
                      <a:pPr indent="0" lvl="0" marL="0" marR="0" rtl="0" algn="ctr">
                        <a:lnSpc>
                          <a:spcPct val="100000"/>
                        </a:lnSpc>
                        <a:spcBef>
                          <a:spcPts val="0"/>
                        </a:spcBef>
                        <a:spcAft>
                          <a:spcPts val="0"/>
                        </a:spcAft>
                        <a:buNone/>
                      </a:pPr>
                      <a:r>
                        <a:rPr lang="en-US" sz="1800" u="none" cap="none" strike="noStrike">
                          <a:solidFill>
                            <a:schemeClr val="dk1"/>
                          </a:solidFill>
                          <a:latin typeface="Times New Roman"/>
                          <a:ea typeface="Times New Roman"/>
                          <a:cs typeface="Times New Roman"/>
                          <a:sym typeface="Times New Roman"/>
                        </a:rPr>
                        <a:t>Hoàn thành bản thảo bài báo</a:t>
                      </a:r>
                      <a:endParaRPr/>
                    </a:p>
                  </a:txBody>
                  <a:tcPr marT="45725" marB="45725" marR="91450" marL="91450"/>
                </a:tc>
                <a:tc>
                  <a:txBody>
                    <a:bodyPr/>
                    <a:lstStyle/>
                    <a:p>
                      <a:pPr indent="0" lvl="0" marL="0" marR="0" rtl="0" algn="ctr">
                        <a:lnSpc>
                          <a:spcPct val="100000"/>
                        </a:lnSpc>
                        <a:spcBef>
                          <a:spcPts val="0"/>
                        </a:spcBef>
                        <a:spcAft>
                          <a:spcPts val="0"/>
                        </a:spcAft>
                        <a:buNone/>
                      </a:pPr>
                      <a:r>
                        <a:t/>
                      </a:r>
                      <a:endParaRPr sz="1800" u="none" cap="none" strike="noStrike">
                        <a:solidFill>
                          <a:schemeClr val="lt1"/>
                        </a:solidFill>
                        <a:highlight>
                          <a:srgbClr val="FFFF00"/>
                        </a:highlight>
                        <a:latin typeface="Times New Roman"/>
                        <a:ea typeface="Times New Roman"/>
                        <a:cs typeface="Times New Roman"/>
                        <a:sym typeface="Times New Roman"/>
                      </a:endParaRPr>
                    </a:p>
                  </a:txBody>
                  <a:tcPr marT="45725" marB="45725" marR="91450" marL="91450">
                    <a:solidFill>
                      <a:srgbClr val="FFFF00"/>
                    </a:solidFill>
                  </a:tcPr>
                </a:tc>
                <a:tc>
                  <a:txBody>
                    <a:bodyPr/>
                    <a:lstStyle/>
                    <a:p>
                      <a:pPr indent="0" lvl="0" marL="0" marR="0" rtl="0" algn="ctr">
                        <a:lnSpc>
                          <a:spcPct val="100000"/>
                        </a:lnSpc>
                        <a:spcBef>
                          <a:spcPts val="0"/>
                        </a:spcBef>
                        <a:spcAft>
                          <a:spcPts val="0"/>
                        </a:spcAft>
                        <a:buNone/>
                      </a:pPr>
                      <a:r>
                        <a:t/>
                      </a:r>
                      <a:endParaRPr sz="18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t/>
                      </a:r>
                      <a:endParaRPr sz="18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t/>
                      </a:r>
                      <a:endParaRPr sz="18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t/>
                      </a:r>
                      <a:endParaRPr sz="18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t/>
                      </a:r>
                      <a:endParaRPr sz="1800" u="none" cap="none" strike="noStrike">
                        <a:solidFill>
                          <a:schemeClr val="lt1"/>
                        </a:solidFill>
                        <a:latin typeface="Times New Roman"/>
                        <a:ea typeface="Times New Roman"/>
                        <a:cs typeface="Times New Roman"/>
                        <a:sym typeface="Times New Roman"/>
                      </a:endParaRPr>
                    </a:p>
                  </a:txBody>
                  <a:tcPr marT="45725" marB="45725" marR="91450" marL="91450"/>
                </a:tc>
              </a:tr>
              <a:tr h="1023150">
                <a:tc>
                  <a:txBody>
                    <a:bodyPr/>
                    <a:lstStyle/>
                    <a:p>
                      <a:pPr indent="0" lvl="0" marL="0" marR="0" rtl="0" algn="ctr">
                        <a:lnSpc>
                          <a:spcPct val="100000"/>
                        </a:lnSpc>
                        <a:spcBef>
                          <a:spcPts val="0"/>
                        </a:spcBef>
                        <a:spcAft>
                          <a:spcPts val="0"/>
                        </a:spcAft>
                        <a:buNone/>
                      </a:pPr>
                      <a:r>
                        <a:rPr lang="en-US" sz="2800" u="none" cap="none" strike="noStrike">
                          <a:solidFill>
                            <a:schemeClr val="dk1"/>
                          </a:solidFill>
                          <a:latin typeface="Times New Roman"/>
                          <a:ea typeface="Times New Roman"/>
                          <a:cs typeface="Times New Roman"/>
                          <a:sym typeface="Times New Roman"/>
                        </a:rPr>
                        <a:t>2</a:t>
                      </a:r>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1"/>
                          </a:solidFill>
                          <a:latin typeface="Times New Roman"/>
                          <a:ea typeface="Times New Roman"/>
                          <a:cs typeface="Times New Roman"/>
                          <a:sym typeface="Times New Roman"/>
                        </a:rPr>
                        <a:t>Tổng hợp vật liệu MFO-TiO</a:t>
                      </a:r>
                      <a:r>
                        <a:rPr baseline="-25000" lang="en-US" sz="1800" u="none" cap="none" strike="noStrike">
                          <a:solidFill>
                            <a:schemeClr val="dk1"/>
                          </a:solidFill>
                          <a:latin typeface="Times New Roman"/>
                          <a:ea typeface="Times New Roman"/>
                          <a:cs typeface="Times New Roman"/>
                          <a:sym typeface="Times New Roman"/>
                        </a:rPr>
                        <a:t>2</a:t>
                      </a:r>
                      <a:r>
                        <a:rPr lang="en-US" sz="1800" u="none" cap="none" strike="noStrike">
                          <a:solidFill>
                            <a:schemeClr val="dk1"/>
                          </a:solidFill>
                          <a:latin typeface="Times New Roman"/>
                          <a:ea typeface="Times New Roman"/>
                          <a:cs typeface="Times New Roman"/>
                          <a:sym typeface="Times New Roman"/>
                        </a:rPr>
                        <a:t>/rGO và khảo sát khả năng xúc tác quang</a:t>
                      </a:r>
                      <a:endParaRPr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t/>
                      </a:r>
                      <a:endParaRPr sz="18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t/>
                      </a:r>
                      <a:endParaRPr sz="18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t/>
                      </a:r>
                      <a:endParaRPr sz="1800" u="none" cap="none" strike="noStrike">
                        <a:solidFill>
                          <a:schemeClr val="lt1"/>
                        </a:solidFill>
                        <a:latin typeface="Times New Roman"/>
                        <a:ea typeface="Times New Roman"/>
                        <a:cs typeface="Times New Roman"/>
                        <a:sym typeface="Times New Roman"/>
                      </a:endParaRPr>
                    </a:p>
                  </a:txBody>
                  <a:tcPr marT="45725" marB="45725" marR="91450" marL="91450">
                    <a:solidFill>
                      <a:srgbClr val="FFFF00"/>
                    </a:solidFill>
                  </a:tcPr>
                </a:tc>
                <a:tc>
                  <a:txBody>
                    <a:bodyPr/>
                    <a:lstStyle/>
                    <a:p>
                      <a:pPr indent="0" lvl="0" marL="0" marR="0" rtl="0" algn="ctr">
                        <a:lnSpc>
                          <a:spcPct val="100000"/>
                        </a:lnSpc>
                        <a:spcBef>
                          <a:spcPts val="0"/>
                        </a:spcBef>
                        <a:spcAft>
                          <a:spcPts val="0"/>
                        </a:spcAft>
                        <a:buNone/>
                      </a:pPr>
                      <a:r>
                        <a:t/>
                      </a:r>
                      <a:endParaRPr sz="1800" u="none" cap="none" strike="noStrike">
                        <a:solidFill>
                          <a:schemeClr val="lt1"/>
                        </a:solidFill>
                        <a:latin typeface="Times New Roman"/>
                        <a:ea typeface="Times New Roman"/>
                        <a:cs typeface="Times New Roman"/>
                        <a:sym typeface="Times New Roman"/>
                      </a:endParaRPr>
                    </a:p>
                  </a:txBody>
                  <a:tcPr marT="45725" marB="45725" marR="91450" marL="91450">
                    <a:solidFill>
                      <a:srgbClr val="FFFF00"/>
                    </a:solidFill>
                  </a:tcPr>
                </a:tc>
                <a:tc>
                  <a:txBody>
                    <a:bodyPr/>
                    <a:lstStyle/>
                    <a:p>
                      <a:pPr indent="0" lvl="0" marL="0" marR="0" rtl="0" algn="ctr">
                        <a:lnSpc>
                          <a:spcPct val="100000"/>
                        </a:lnSpc>
                        <a:spcBef>
                          <a:spcPts val="0"/>
                        </a:spcBef>
                        <a:spcAft>
                          <a:spcPts val="0"/>
                        </a:spcAft>
                        <a:buNone/>
                      </a:pPr>
                      <a:r>
                        <a:t/>
                      </a:r>
                      <a:endParaRPr sz="1800" u="none" cap="none" strike="noStrike">
                        <a:solidFill>
                          <a:schemeClr val="lt1"/>
                        </a:solidFill>
                        <a:latin typeface="Times New Roman"/>
                        <a:ea typeface="Times New Roman"/>
                        <a:cs typeface="Times New Roman"/>
                        <a:sym typeface="Times New Roman"/>
                      </a:endParaRPr>
                    </a:p>
                  </a:txBody>
                  <a:tcPr marT="45725" marB="45725" marR="91450" marL="91450">
                    <a:solidFill>
                      <a:srgbClr val="FFFF00"/>
                    </a:solidFill>
                  </a:tcPr>
                </a:tc>
                <a:tc>
                  <a:txBody>
                    <a:bodyPr/>
                    <a:lstStyle/>
                    <a:p>
                      <a:pPr indent="0" lvl="0" marL="0" marR="0" rtl="0" algn="ctr">
                        <a:lnSpc>
                          <a:spcPct val="100000"/>
                        </a:lnSpc>
                        <a:spcBef>
                          <a:spcPts val="0"/>
                        </a:spcBef>
                        <a:spcAft>
                          <a:spcPts val="0"/>
                        </a:spcAft>
                        <a:buNone/>
                      </a:pPr>
                      <a:r>
                        <a:t/>
                      </a:r>
                      <a:endParaRPr sz="1800" u="none" cap="none" strike="noStrike">
                        <a:solidFill>
                          <a:schemeClr val="lt1"/>
                        </a:solidFill>
                        <a:latin typeface="Times New Roman"/>
                        <a:ea typeface="Times New Roman"/>
                        <a:cs typeface="Times New Roman"/>
                        <a:sym typeface="Times New Roman"/>
                      </a:endParaRPr>
                    </a:p>
                  </a:txBody>
                  <a:tcPr marT="45725" marB="45725" marR="91450" marL="91450">
                    <a:solidFill>
                      <a:srgbClr val="FFFF00"/>
                    </a:solidFill>
                  </a:tcPr>
                </a:tc>
                <a:tc>
                  <a:txBody>
                    <a:bodyPr/>
                    <a:lstStyle/>
                    <a:p>
                      <a:pPr indent="0" lvl="0" marL="0" marR="0" rtl="0" algn="ctr">
                        <a:lnSpc>
                          <a:spcPct val="100000"/>
                        </a:lnSpc>
                        <a:spcBef>
                          <a:spcPts val="0"/>
                        </a:spcBef>
                        <a:spcAft>
                          <a:spcPts val="0"/>
                        </a:spcAft>
                        <a:buNone/>
                      </a:pPr>
                      <a:r>
                        <a:t/>
                      </a:r>
                      <a:endParaRPr sz="1800" u="none" cap="none" strike="noStrike">
                        <a:solidFill>
                          <a:schemeClr val="lt1"/>
                        </a:solidFill>
                        <a:latin typeface="Times New Roman"/>
                        <a:ea typeface="Times New Roman"/>
                        <a:cs typeface="Times New Roman"/>
                        <a:sym typeface="Times New Roman"/>
                      </a:endParaRPr>
                    </a:p>
                  </a:txBody>
                  <a:tcPr marT="45725" marB="45725" marR="91450" marL="91450">
                    <a:solidFill>
                      <a:srgbClr val="FFFF00"/>
                    </a:solidFill>
                  </a:tcPr>
                </a:tc>
              </a:tr>
              <a:tr h="1023150">
                <a:tc>
                  <a:txBody>
                    <a:bodyPr/>
                    <a:lstStyle/>
                    <a:p>
                      <a:pPr indent="0" lvl="0" marL="0" marR="0" rtl="0" algn="ctr">
                        <a:lnSpc>
                          <a:spcPct val="100000"/>
                        </a:lnSpc>
                        <a:spcBef>
                          <a:spcPts val="0"/>
                        </a:spcBef>
                        <a:spcAft>
                          <a:spcPts val="0"/>
                        </a:spcAft>
                        <a:buNone/>
                      </a:pPr>
                      <a:r>
                        <a:rPr lang="en-US" sz="2800" u="none" cap="none" strike="noStrike">
                          <a:solidFill>
                            <a:schemeClr val="dk1"/>
                          </a:solidFill>
                          <a:latin typeface="Times New Roman"/>
                          <a:ea typeface="Times New Roman"/>
                          <a:cs typeface="Times New Roman"/>
                          <a:sym typeface="Times New Roman"/>
                        </a:rPr>
                        <a:t>3</a:t>
                      </a:r>
                      <a:endParaRPr/>
                    </a:p>
                  </a:txBody>
                  <a:tcPr marT="45725" marB="45725" marR="91450" marL="91450"/>
                </a:tc>
                <a:tc>
                  <a:txBody>
                    <a:bodyPr/>
                    <a:lstStyle/>
                    <a:p>
                      <a:pPr indent="0" lvl="0" marL="0" marR="0" rtl="0" algn="ctr">
                        <a:lnSpc>
                          <a:spcPct val="100000"/>
                        </a:lnSpc>
                        <a:spcBef>
                          <a:spcPts val="0"/>
                        </a:spcBef>
                        <a:spcAft>
                          <a:spcPts val="0"/>
                        </a:spcAft>
                        <a:buNone/>
                      </a:pPr>
                      <a:r>
                        <a:t/>
                      </a:r>
                      <a:endParaRPr sz="18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t/>
                      </a:r>
                      <a:endParaRPr sz="18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t/>
                      </a:r>
                      <a:endParaRPr sz="18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t/>
                      </a:r>
                      <a:endParaRPr sz="18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t/>
                      </a:r>
                      <a:endParaRPr sz="18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t/>
                      </a:r>
                      <a:endParaRPr sz="1800" u="none" cap="none" strike="noStrike">
                        <a:solidFill>
                          <a:schemeClr val="lt1"/>
                        </a:solidFill>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t/>
                      </a:r>
                      <a:endParaRPr sz="1800" u="none" cap="none" strike="noStrike">
                        <a:solidFill>
                          <a:schemeClr val="lt1"/>
                        </a:solidFill>
                        <a:latin typeface="Times New Roman"/>
                        <a:ea typeface="Times New Roman"/>
                        <a:cs typeface="Times New Roman"/>
                        <a:sym typeface="Times New Roman"/>
                      </a:endParaRPr>
                    </a:p>
                  </a:txBody>
                  <a:tcPr marT="45725" marB="45725" marR="91450" marL="91450"/>
                </a:tc>
              </a:tr>
            </a:tbl>
          </a:graphicData>
        </a:graphic>
      </p:graphicFrame>
      <p:sp>
        <p:nvSpPr>
          <p:cNvPr id="548" name="Google Shape;548;p62"/>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12"/>
          <p:cNvSpPr/>
          <p:nvPr/>
        </p:nvSpPr>
        <p:spPr>
          <a:xfrm>
            <a:off x="381000" y="2209800"/>
            <a:ext cx="11109067" cy="193895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1" i="0" lang="en-US" sz="6000" u="none" cap="none" strike="noStrike">
                <a:solidFill>
                  <a:srgbClr val="FF0066"/>
                </a:solidFill>
                <a:latin typeface="Arial"/>
                <a:ea typeface="Arial"/>
                <a:cs typeface="Arial"/>
                <a:sym typeface="Arial"/>
              </a:rPr>
              <a:t>CHÂN THÀNH CẢM ƠN THẦY ĐÃ LẮNG NGHE !</a:t>
            </a:r>
            <a:endParaRPr b="1" i="0" sz="6000" u="none" cap="none" strike="noStrike">
              <a:solidFill>
                <a:srgbClr val="FF0066"/>
              </a:solidFill>
              <a:latin typeface="Arial"/>
              <a:ea typeface="Arial"/>
              <a:cs typeface="Arial"/>
              <a:sym typeface="Arial"/>
            </a:endParaRPr>
          </a:p>
        </p:txBody>
      </p:sp>
      <p:sp>
        <p:nvSpPr>
          <p:cNvPr id="554" name="Google Shape;554;p12"/>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p:push dir="r"/>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
          <p:cNvSpPr/>
          <p:nvPr/>
        </p:nvSpPr>
        <p:spPr>
          <a:xfrm>
            <a:off x="8521954" y="5219629"/>
            <a:ext cx="914400" cy="928034"/>
          </a:xfrm>
          <a:prstGeom prst="ellipse">
            <a:avLst/>
          </a:prstGeom>
          <a:solidFill>
            <a:srgbClr val="FCD9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79" name="Google Shape;179;p2"/>
          <p:cNvSpPr txBox="1"/>
          <p:nvPr>
            <p:ph type="ctrTitle"/>
          </p:nvPr>
        </p:nvSpPr>
        <p:spPr>
          <a:xfrm>
            <a:off x="800100" y="228600"/>
            <a:ext cx="10363200" cy="1012825"/>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FF0000"/>
              </a:buClr>
              <a:buSzPts val="6000"/>
              <a:buFont typeface="Times New Roman"/>
              <a:buNone/>
            </a:pPr>
            <a:r>
              <a:rPr b="1" lang="en-US">
                <a:solidFill>
                  <a:srgbClr val="FF0000"/>
                </a:solidFill>
                <a:latin typeface="Times New Roman"/>
                <a:ea typeface="Times New Roman"/>
                <a:cs typeface="Times New Roman"/>
                <a:sym typeface="Times New Roman"/>
              </a:rPr>
              <a:t>NỘI DUNG BÁO CÁO</a:t>
            </a:r>
            <a:endParaRPr b="1">
              <a:solidFill>
                <a:srgbClr val="FF0000"/>
              </a:solidFill>
              <a:latin typeface="Times New Roman"/>
              <a:ea typeface="Times New Roman"/>
              <a:cs typeface="Times New Roman"/>
              <a:sym typeface="Times New Roman"/>
            </a:endParaRPr>
          </a:p>
        </p:txBody>
      </p:sp>
      <p:sp>
        <p:nvSpPr>
          <p:cNvPr id="180" name="Google Shape;180;p2"/>
          <p:cNvSpPr/>
          <p:nvPr/>
        </p:nvSpPr>
        <p:spPr>
          <a:xfrm>
            <a:off x="3212841" y="1475079"/>
            <a:ext cx="5766318" cy="942392"/>
          </a:xfrm>
          <a:prstGeom prst="rect">
            <a:avLst/>
          </a:prstGeom>
          <a:solidFill>
            <a:srgbClr val="011F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1" name="Google Shape;181;p2"/>
          <p:cNvSpPr/>
          <p:nvPr/>
        </p:nvSpPr>
        <p:spPr>
          <a:xfrm>
            <a:off x="3212841" y="2710154"/>
            <a:ext cx="5766318" cy="942392"/>
          </a:xfrm>
          <a:prstGeom prst="rect">
            <a:avLst/>
          </a:prstGeom>
          <a:solidFill>
            <a:srgbClr val="0454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2" name="Google Shape;182;p2"/>
          <p:cNvSpPr/>
          <p:nvPr/>
        </p:nvSpPr>
        <p:spPr>
          <a:xfrm>
            <a:off x="3212841" y="3953332"/>
            <a:ext cx="5766318" cy="942392"/>
          </a:xfrm>
          <a:prstGeom prst="rect">
            <a:avLst/>
          </a:prstGeom>
          <a:solidFill>
            <a:srgbClr val="E864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3" name="Google Shape;183;p2"/>
          <p:cNvSpPr/>
          <p:nvPr/>
        </p:nvSpPr>
        <p:spPr>
          <a:xfrm>
            <a:off x="3212837" y="5205270"/>
            <a:ext cx="5766318" cy="942392"/>
          </a:xfrm>
          <a:prstGeom prst="rect">
            <a:avLst/>
          </a:prstGeom>
          <a:solidFill>
            <a:srgbClr val="FCD9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4" name="Google Shape;184;p2"/>
          <p:cNvSpPr txBox="1"/>
          <p:nvPr/>
        </p:nvSpPr>
        <p:spPr>
          <a:xfrm>
            <a:off x="3212838" y="1620866"/>
            <a:ext cx="440404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600" u="none" cap="none" strike="noStrike">
                <a:solidFill>
                  <a:schemeClr val="lt1"/>
                </a:solidFill>
                <a:latin typeface="Times New Roman"/>
                <a:ea typeface="Times New Roman"/>
                <a:cs typeface="Times New Roman"/>
                <a:sym typeface="Times New Roman"/>
              </a:rPr>
              <a:t>   TỔNG QUAN</a:t>
            </a:r>
            <a:endParaRPr/>
          </a:p>
        </p:txBody>
      </p:sp>
      <p:sp>
        <p:nvSpPr>
          <p:cNvPr id="185" name="Google Shape;185;p2"/>
          <p:cNvSpPr txBox="1"/>
          <p:nvPr/>
        </p:nvSpPr>
        <p:spPr>
          <a:xfrm>
            <a:off x="3212837" y="2863812"/>
            <a:ext cx="440404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600" u="none" cap="none" strike="noStrike">
                <a:solidFill>
                  <a:schemeClr val="lt1"/>
                </a:solidFill>
                <a:latin typeface="Times New Roman"/>
                <a:ea typeface="Times New Roman"/>
                <a:cs typeface="Times New Roman"/>
                <a:sym typeface="Times New Roman"/>
              </a:rPr>
              <a:t>   THỰC NGHIỆM</a:t>
            </a:r>
            <a:endParaRPr/>
          </a:p>
        </p:txBody>
      </p:sp>
      <p:sp>
        <p:nvSpPr>
          <p:cNvPr id="186" name="Google Shape;186;p2"/>
          <p:cNvSpPr txBox="1"/>
          <p:nvPr/>
        </p:nvSpPr>
        <p:spPr>
          <a:xfrm>
            <a:off x="3212837" y="4098867"/>
            <a:ext cx="440404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600" u="none" cap="none" strike="noStrike">
                <a:solidFill>
                  <a:schemeClr val="lt1"/>
                </a:solidFill>
                <a:latin typeface="Times New Roman"/>
                <a:ea typeface="Times New Roman"/>
                <a:cs typeface="Times New Roman"/>
                <a:sym typeface="Times New Roman"/>
              </a:rPr>
              <a:t>   KẾT QUẢ</a:t>
            </a:r>
            <a:endParaRPr/>
          </a:p>
        </p:txBody>
      </p:sp>
      <p:sp>
        <p:nvSpPr>
          <p:cNvPr id="187" name="Google Shape;187;p2"/>
          <p:cNvSpPr txBox="1"/>
          <p:nvPr/>
        </p:nvSpPr>
        <p:spPr>
          <a:xfrm>
            <a:off x="3212835" y="5353300"/>
            <a:ext cx="630438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3600" u="none" cap="none" strike="noStrike">
                <a:solidFill>
                  <a:schemeClr val="lt1"/>
                </a:solidFill>
                <a:latin typeface="Times New Roman"/>
                <a:ea typeface="Times New Roman"/>
                <a:cs typeface="Times New Roman"/>
                <a:sym typeface="Times New Roman"/>
              </a:rPr>
              <a:t>   KẾ HOẠCH THỰC HIỆN</a:t>
            </a:r>
            <a:endParaRPr/>
          </a:p>
        </p:txBody>
      </p:sp>
      <p:sp>
        <p:nvSpPr>
          <p:cNvPr id="188" name="Google Shape;188;p2"/>
          <p:cNvSpPr/>
          <p:nvPr/>
        </p:nvSpPr>
        <p:spPr>
          <a:xfrm>
            <a:off x="8521958" y="1483838"/>
            <a:ext cx="914400" cy="933615"/>
          </a:xfrm>
          <a:prstGeom prst="ellipse">
            <a:avLst/>
          </a:prstGeom>
          <a:solidFill>
            <a:srgbClr val="011F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89" name="Google Shape;189;p2"/>
          <p:cNvSpPr/>
          <p:nvPr/>
        </p:nvSpPr>
        <p:spPr>
          <a:xfrm>
            <a:off x="8521958" y="2718257"/>
            <a:ext cx="914400" cy="928661"/>
          </a:xfrm>
          <a:prstGeom prst="ellipse">
            <a:avLst/>
          </a:prstGeom>
          <a:solidFill>
            <a:srgbClr val="0454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0" name="Google Shape;190;p2"/>
          <p:cNvSpPr/>
          <p:nvPr/>
        </p:nvSpPr>
        <p:spPr>
          <a:xfrm>
            <a:off x="8521959" y="3956464"/>
            <a:ext cx="914400" cy="931139"/>
          </a:xfrm>
          <a:prstGeom prst="ellipse">
            <a:avLst/>
          </a:prstGeom>
          <a:solidFill>
            <a:srgbClr val="E864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91" name="Google Shape;191;p2"/>
          <p:cNvSpPr/>
          <p:nvPr/>
        </p:nvSpPr>
        <p:spPr>
          <a:xfrm>
            <a:off x="2416675" y="1344922"/>
            <a:ext cx="1252436" cy="1211445"/>
          </a:xfrm>
          <a:prstGeom prst="ellipse">
            <a:avLst/>
          </a:prstGeom>
          <a:solidFill>
            <a:srgbClr val="011F6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400" u="none" cap="none" strike="noStrike">
                <a:solidFill>
                  <a:schemeClr val="lt1"/>
                </a:solidFill>
                <a:latin typeface="Times New Roman"/>
                <a:ea typeface="Times New Roman"/>
                <a:cs typeface="Times New Roman"/>
                <a:sym typeface="Times New Roman"/>
              </a:rPr>
              <a:t>1</a:t>
            </a:r>
            <a:endParaRPr/>
          </a:p>
        </p:txBody>
      </p:sp>
      <p:sp>
        <p:nvSpPr>
          <p:cNvPr id="192" name="Google Shape;192;p2"/>
          <p:cNvSpPr/>
          <p:nvPr/>
        </p:nvSpPr>
        <p:spPr>
          <a:xfrm>
            <a:off x="2416675" y="2575627"/>
            <a:ext cx="1252436" cy="1211445"/>
          </a:xfrm>
          <a:prstGeom prst="ellipse">
            <a:avLst/>
          </a:prstGeom>
          <a:solidFill>
            <a:srgbClr val="04549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400" u="none" cap="none" strike="noStrike">
                <a:solidFill>
                  <a:schemeClr val="lt1"/>
                </a:solidFill>
                <a:latin typeface="Times New Roman"/>
                <a:ea typeface="Times New Roman"/>
                <a:cs typeface="Times New Roman"/>
                <a:sym typeface="Times New Roman"/>
              </a:rPr>
              <a:t>2</a:t>
            </a:r>
            <a:endParaRPr/>
          </a:p>
        </p:txBody>
      </p:sp>
      <p:sp>
        <p:nvSpPr>
          <p:cNvPr id="193" name="Google Shape;193;p2"/>
          <p:cNvSpPr/>
          <p:nvPr/>
        </p:nvSpPr>
        <p:spPr>
          <a:xfrm>
            <a:off x="2416675" y="3816434"/>
            <a:ext cx="1252436" cy="1211445"/>
          </a:xfrm>
          <a:prstGeom prst="ellipse">
            <a:avLst/>
          </a:prstGeom>
          <a:solidFill>
            <a:srgbClr val="E864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400" u="none" cap="none" strike="noStrike">
                <a:solidFill>
                  <a:schemeClr val="lt1"/>
                </a:solidFill>
                <a:latin typeface="Times New Roman"/>
                <a:ea typeface="Times New Roman"/>
                <a:cs typeface="Times New Roman"/>
                <a:sym typeface="Times New Roman"/>
              </a:rPr>
              <a:t>3</a:t>
            </a:r>
            <a:endParaRPr/>
          </a:p>
        </p:txBody>
      </p:sp>
      <p:sp>
        <p:nvSpPr>
          <p:cNvPr id="194" name="Google Shape;194;p2"/>
          <p:cNvSpPr/>
          <p:nvPr/>
        </p:nvSpPr>
        <p:spPr>
          <a:xfrm>
            <a:off x="2416675" y="5077923"/>
            <a:ext cx="1252436" cy="1211445"/>
          </a:xfrm>
          <a:prstGeom prst="ellipse">
            <a:avLst/>
          </a:prstGeom>
          <a:solidFill>
            <a:srgbClr val="FCD90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4400" u="none" cap="none" strike="noStrike">
                <a:solidFill>
                  <a:schemeClr val="lt1"/>
                </a:solidFill>
                <a:latin typeface="Times New Roman"/>
                <a:ea typeface="Times New Roman"/>
                <a:cs typeface="Times New Roman"/>
                <a:sym typeface="Times New Roman"/>
              </a:rPr>
              <a:t>4</a:t>
            </a:r>
            <a:endParaRPr/>
          </a:p>
        </p:txBody>
      </p:sp>
      <p:sp>
        <p:nvSpPr>
          <p:cNvPr id="195" name="Google Shape;195;p2"/>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
          <p:cNvSpPr txBox="1"/>
          <p:nvPr>
            <p:ph type="title"/>
          </p:nvPr>
        </p:nvSpPr>
        <p:spPr>
          <a:xfrm>
            <a:off x="295138" y="179764"/>
            <a:ext cx="7286881" cy="241622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50000"/>
              </a:lnSpc>
              <a:spcBef>
                <a:spcPts val="0"/>
              </a:spcBef>
              <a:spcAft>
                <a:spcPts val="0"/>
              </a:spcAft>
              <a:buClr>
                <a:srgbClr val="121CDE"/>
              </a:buClr>
              <a:buSzPct val="100000"/>
              <a:buNone/>
            </a:pPr>
            <a:r>
              <a:rPr b="1" lang="en-US" sz="3600">
                <a:solidFill>
                  <a:srgbClr val="121CDE"/>
                </a:solidFill>
                <a:latin typeface="Times New Roman"/>
                <a:ea typeface="Times New Roman"/>
                <a:cs typeface="Times New Roman"/>
                <a:sym typeface="Times New Roman"/>
              </a:rPr>
              <a:t>1. TỔNG QUAN</a:t>
            </a:r>
            <a:br>
              <a:rPr b="1" lang="en-US" sz="3600">
                <a:solidFill>
                  <a:srgbClr val="121CDE"/>
                </a:solidFill>
                <a:latin typeface="Times New Roman"/>
                <a:ea typeface="Times New Roman"/>
                <a:cs typeface="Times New Roman"/>
                <a:sym typeface="Times New Roman"/>
              </a:rPr>
            </a:br>
            <a:r>
              <a:rPr b="1" lang="en-US" sz="3600">
                <a:solidFill>
                  <a:schemeClr val="dk1"/>
                </a:solidFill>
                <a:latin typeface="Times New Roman"/>
                <a:ea typeface="Times New Roman"/>
                <a:cs typeface="Times New Roman"/>
                <a:sym typeface="Times New Roman"/>
              </a:rPr>
              <a:t>1.1 Vật liệu tổng hợp MFO/TiO</a:t>
            </a:r>
            <a:r>
              <a:rPr b="1" baseline="-25000" lang="en-US" sz="3600">
                <a:solidFill>
                  <a:schemeClr val="dk1"/>
                </a:solidFill>
                <a:latin typeface="Times New Roman"/>
                <a:ea typeface="Times New Roman"/>
                <a:cs typeface="Times New Roman"/>
                <a:sym typeface="Times New Roman"/>
              </a:rPr>
              <a:t>2</a:t>
            </a:r>
            <a:br>
              <a:rPr b="1" lang="en-US" sz="3600">
                <a:solidFill>
                  <a:srgbClr val="121CDE"/>
                </a:solidFill>
                <a:latin typeface="Times New Roman"/>
                <a:ea typeface="Times New Roman"/>
                <a:cs typeface="Times New Roman"/>
                <a:sym typeface="Times New Roman"/>
              </a:rPr>
            </a:br>
            <a:br>
              <a:rPr b="1" lang="en-US" sz="3600">
                <a:solidFill>
                  <a:srgbClr val="121CDE"/>
                </a:solidFill>
                <a:latin typeface="Times New Roman"/>
                <a:ea typeface="Times New Roman"/>
                <a:cs typeface="Times New Roman"/>
                <a:sym typeface="Times New Roman"/>
              </a:rPr>
            </a:br>
            <a:endParaRPr>
              <a:solidFill>
                <a:srgbClr val="FF0000"/>
              </a:solidFill>
            </a:endParaRPr>
          </a:p>
        </p:txBody>
      </p:sp>
      <p:sp>
        <p:nvSpPr>
          <p:cNvPr id="202" name="Google Shape;202;p3"/>
          <p:cNvSpPr/>
          <p:nvPr/>
        </p:nvSpPr>
        <p:spPr>
          <a:xfrm>
            <a:off x="559837" y="2957804"/>
            <a:ext cx="2015412" cy="2015412"/>
          </a:xfrm>
          <a:prstGeom prst="ellipse">
            <a:avLst/>
          </a:prstGeom>
          <a:solidFill>
            <a:schemeClr val="accent2"/>
          </a:solidFill>
          <a:ln cap="flat" cmpd="sng" w="25400">
            <a:solidFill>
              <a:srgbClr val="AC5B2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MFO-TiO</a:t>
            </a:r>
            <a:r>
              <a:rPr b="1" baseline="-25000" i="0" lang="en-US" sz="2000" u="none" cap="none" strike="noStrike">
                <a:solidFill>
                  <a:schemeClr val="lt1"/>
                </a:solidFill>
                <a:latin typeface="Times New Roman"/>
                <a:ea typeface="Times New Roman"/>
                <a:cs typeface="Times New Roman"/>
                <a:sym typeface="Times New Roman"/>
              </a:rPr>
              <a:t>2</a:t>
            </a:r>
            <a:endParaRPr b="1" i="0" sz="2000" u="none" cap="none" strike="noStrike">
              <a:solidFill>
                <a:schemeClr val="lt1"/>
              </a:solidFill>
              <a:latin typeface="Times New Roman"/>
              <a:ea typeface="Times New Roman"/>
              <a:cs typeface="Times New Roman"/>
              <a:sym typeface="Times New Roman"/>
            </a:endParaRPr>
          </a:p>
        </p:txBody>
      </p:sp>
      <p:cxnSp>
        <p:nvCxnSpPr>
          <p:cNvPr id="203" name="Google Shape;203;p3"/>
          <p:cNvCxnSpPr>
            <a:stCxn id="202" idx="7"/>
          </p:cNvCxnSpPr>
          <p:nvPr/>
        </p:nvCxnSpPr>
        <p:spPr>
          <a:xfrm flipH="1" rot="10800000">
            <a:off x="2280099" y="2192754"/>
            <a:ext cx="1032300" cy="1060200"/>
          </a:xfrm>
          <a:prstGeom prst="straightConnector1">
            <a:avLst/>
          </a:prstGeom>
          <a:noFill/>
          <a:ln cap="flat" cmpd="sng" w="9525">
            <a:solidFill>
              <a:srgbClr val="5597D3"/>
            </a:solidFill>
            <a:prstDash val="solid"/>
            <a:round/>
            <a:headEnd len="sm" w="sm" type="none"/>
            <a:tailEnd len="med" w="med" type="triangle"/>
          </a:ln>
        </p:spPr>
      </p:cxnSp>
      <p:cxnSp>
        <p:nvCxnSpPr>
          <p:cNvPr id="204" name="Google Shape;204;p3"/>
          <p:cNvCxnSpPr>
            <a:stCxn id="202" idx="6"/>
          </p:cNvCxnSpPr>
          <p:nvPr/>
        </p:nvCxnSpPr>
        <p:spPr>
          <a:xfrm>
            <a:off x="2575249" y="3965510"/>
            <a:ext cx="802500" cy="0"/>
          </a:xfrm>
          <a:prstGeom prst="straightConnector1">
            <a:avLst/>
          </a:prstGeom>
          <a:noFill/>
          <a:ln cap="flat" cmpd="sng" w="9525">
            <a:solidFill>
              <a:srgbClr val="5597D3"/>
            </a:solidFill>
            <a:prstDash val="solid"/>
            <a:round/>
            <a:headEnd len="sm" w="sm" type="none"/>
            <a:tailEnd len="med" w="med" type="triangle"/>
          </a:ln>
        </p:spPr>
      </p:cxnSp>
      <p:cxnSp>
        <p:nvCxnSpPr>
          <p:cNvPr id="205" name="Google Shape;205;p3"/>
          <p:cNvCxnSpPr>
            <a:stCxn id="202" idx="5"/>
          </p:cNvCxnSpPr>
          <p:nvPr/>
        </p:nvCxnSpPr>
        <p:spPr>
          <a:xfrm>
            <a:off x="2280099" y="4678066"/>
            <a:ext cx="991500" cy="1007700"/>
          </a:xfrm>
          <a:prstGeom prst="straightConnector1">
            <a:avLst/>
          </a:prstGeom>
          <a:noFill/>
          <a:ln cap="flat" cmpd="sng" w="9525">
            <a:solidFill>
              <a:srgbClr val="5597D3"/>
            </a:solidFill>
            <a:prstDash val="solid"/>
            <a:round/>
            <a:headEnd len="sm" w="sm" type="none"/>
            <a:tailEnd len="med" w="med" type="triangle"/>
          </a:ln>
        </p:spPr>
      </p:cxnSp>
      <p:sp>
        <p:nvSpPr>
          <p:cNvPr id="206" name="Google Shape;206;p3"/>
          <p:cNvSpPr txBox="1"/>
          <p:nvPr/>
        </p:nvSpPr>
        <p:spPr>
          <a:xfrm>
            <a:off x="3385036" y="1931084"/>
            <a:ext cx="419698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Hoạt tính xúc tác quang cao</a:t>
            </a:r>
            <a:endParaRPr b="0" i="0" sz="2800" u="none" cap="none" strike="noStrike">
              <a:solidFill>
                <a:srgbClr val="000000"/>
              </a:solidFill>
              <a:latin typeface="Arial"/>
              <a:ea typeface="Arial"/>
              <a:cs typeface="Arial"/>
              <a:sym typeface="Arial"/>
            </a:endParaRPr>
          </a:p>
        </p:txBody>
      </p:sp>
      <p:sp>
        <p:nvSpPr>
          <p:cNvPr id="207" name="Google Shape;207;p3"/>
          <p:cNvSpPr txBox="1"/>
          <p:nvPr/>
        </p:nvSpPr>
        <p:spPr>
          <a:xfrm>
            <a:off x="3385036" y="3675504"/>
            <a:ext cx="669202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Mở rộng độ nhạy quang cho cả vùng UV-vis</a:t>
            </a:r>
            <a:endParaRPr/>
          </a:p>
        </p:txBody>
      </p:sp>
      <p:sp>
        <p:nvSpPr>
          <p:cNvPr id="208" name="Google Shape;208;p3"/>
          <p:cNvSpPr txBox="1"/>
          <p:nvPr/>
        </p:nvSpPr>
        <p:spPr>
          <a:xfrm>
            <a:off x="3385036" y="5408123"/>
            <a:ext cx="526618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Khả năng chống ăn mòn quang học</a:t>
            </a:r>
            <a:endParaRPr/>
          </a:p>
        </p:txBody>
      </p:sp>
      <p:sp>
        <p:nvSpPr>
          <p:cNvPr id="209" name="Google Shape;209;p3"/>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7"/>
          <p:cNvSpPr txBox="1"/>
          <p:nvPr>
            <p:ph type="title"/>
          </p:nvPr>
        </p:nvSpPr>
        <p:spPr>
          <a:xfrm>
            <a:off x="295138" y="179764"/>
            <a:ext cx="7286881" cy="241622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50000"/>
              </a:lnSpc>
              <a:spcBef>
                <a:spcPts val="0"/>
              </a:spcBef>
              <a:spcAft>
                <a:spcPts val="0"/>
              </a:spcAft>
              <a:buClr>
                <a:srgbClr val="121CDE"/>
              </a:buClr>
              <a:buSzPct val="100000"/>
              <a:buNone/>
            </a:pPr>
            <a:r>
              <a:rPr b="1" lang="en-US" sz="3600">
                <a:solidFill>
                  <a:srgbClr val="121CDE"/>
                </a:solidFill>
                <a:latin typeface="Times New Roman"/>
                <a:ea typeface="Times New Roman"/>
                <a:cs typeface="Times New Roman"/>
                <a:sym typeface="Times New Roman"/>
              </a:rPr>
              <a:t>1. TỔNG QUAN</a:t>
            </a:r>
            <a:br>
              <a:rPr b="1" lang="en-US" sz="3600">
                <a:solidFill>
                  <a:srgbClr val="121CDE"/>
                </a:solidFill>
                <a:latin typeface="Times New Roman"/>
                <a:ea typeface="Times New Roman"/>
                <a:cs typeface="Times New Roman"/>
                <a:sym typeface="Times New Roman"/>
              </a:rPr>
            </a:br>
            <a:r>
              <a:rPr b="1" lang="en-US" sz="3600">
                <a:solidFill>
                  <a:schemeClr val="dk1"/>
                </a:solidFill>
                <a:latin typeface="Times New Roman"/>
                <a:ea typeface="Times New Roman"/>
                <a:cs typeface="Times New Roman"/>
                <a:sym typeface="Times New Roman"/>
              </a:rPr>
              <a:t>1.1 Vật liệu tổng hợp MFO/TiO</a:t>
            </a:r>
            <a:r>
              <a:rPr b="1" baseline="-25000" lang="en-US" sz="3600">
                <a:solidFill>
                  <a:schemeClr val="dk1"/>
                </a:solidFill>
                <a:latin typeface="Times New Roman"/>
                <a:ea typeface="Times New Roman"/>
                <a:cs typeface="Times New Roman"/>
                <a:sym typeface="Times New Roman"/>
              </a:rPr>
              <a:t>2</a:t>
            </a:r>
            <a:br>
              <a:rPr b="1" lang="en-US" sz="3600">
                <a:solidFill>
                  <a:srgbClr val="121CDE"/>
                </a:solidFill>
                <a:latin typeface="Times New Roman"/>
                <a:ea typeface="Times New Roman"/>
                <a:cs typeface="Times New Roman"/>
                <a:sym typeface="Times New Roman"/>
              </a:rPr>
            </a:br>
            <a:br>
              <a:rPr b="1" lang="en-US" sz="3600">
                <a:solidFill>
                  <a:srgbClr val="121CDE"/>
                </a:solidFill>
                <a:latin typeface="Times New Roman"/>
                <a:ea typeface="Times New Roman"/>
                <a:cs typeface="Times New Roman"/>
                <a:sym typeface="Times New Roman"/>
              </a:rPr>
            </a:br>
            <a:endParaRPr>
              <a:solidFill>
                <a:srgbClr val="FF0000"/>
              </a:solidFill>
            </a:endParaRPr>
          </a:p>
        </p:txBody>
      </p:sp>
      <p:sp>
        <p:nvSpPr>
          <p:cNvPr id="216" name="Google Shape;216;p7"/>
          <p:cNvSpPr/>
          <p:nvPr/>
        </p:nvSpPr>
        <p:spPr>
          <a:xfrm>
            <a:off x="1353582" y="4355142"/>
            <a:ext cx="230013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dk1"/>
                </a:solidFill>
                <a:latin typeface="Arial"/>
                <a:ea typeface="Arial"/>
                <a:cs typeface="Arial"/>
                <a:sym typeface="Arial"/>
              </a:rPr>
              <a:t>Cấu trúc TiO</a:t>
            </a:r>
            <a:r>
              <a:rPr b="1" baseline="-25000" i="0" lang="en-US" sz="2000" u="none" cap="none" strike="noStrike">
                <a:solidFill>
                  <a:schemeClr val="dk1"/>
                </a:solidFill>
                <a:latin typeface="Arial"/>
                <a:ea typeface="Arial"/>
                <a:cs typeface="Arial"/>
                <a:sym typeface="Arial"/>
              </a:rPr>
              <a:t>2</a:t>
            </a:r>
            <a:r>
              <a:rPr b="1" i="0" lang="en-US" sz="2000" u="none" cap="none" strike="noStrike">
                <a:solidFill>
                  <a:schemeClr val="dk1"/>
                </a:solidFill>
                <a:latin typeface="Arial"/>
                <a:ea typeface="Arial"/>
                <a:cs typeface="Arial"/>
                <a:sym typeface="Arial"/>
              </a:rPr>
              <a:t> </a:t>
            </a:r>
            <a:endParaRPr b="1" i="0" sz="2000" u="none" cap="none" strike="noStrike">
              <a:solidFill>
                <a:schemeClr val="dk1"/>
              </a:solidFill>
              <a:latin typeface="Arial"/>
              <a:ea typeface="Arial"/>
              <a:cs typeface="Arial"/>
              <a:sym typeface="Arial"/>
            </a:endParaRPr>
          </a:p>
        </p:txBody>
      </p:sp>
      <p:sp>
        <p:nvSpPr>
          <p:cNvPr id="217" name="Google Shape;217;p7"/>
          <p:cNvSpPr/>
          <p:nvPr/>
        </p:nvSpPr>
        <p:spPr>
          <a:xfrm>
            <a:off x="386933" y="1272533"/>
            <a:ext cx="1150992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000000"/>
                </a:solidFill>
                <a:latin typeface="Arial"/>
                <a:ea typeface="Arial"/>
                <a:cs typeface="Arial"/>
                <a:sym typeface="Arial"/>
              </a:rPr>
              <a:t>Titan dioxit (</a:t>
            </a:r>
            <a:r>
              <a:rPr b="1" i="0" lang="en-US" sz="2400" u="none" cap="none" strike="noStrike">
                <a:solidFill>
                  <a:srgbClr val="000000"/>
                </a:solidFill>
                <a:latin typeface="Arial"/>
                <a:ea typeface="Arial"/>
                <a:cs typeface="Arial"/>
                <a:sym typeface="Arial"/>
              </a:rPr>
              <a:t>TiO</a:t>
            </a:r>
            <a:r>
              <a:rPr b="1" baseline="-25000" i="0" lang="en-US" sz="2400" u="none" cap="none" strike="noStrike">
                <a:solidFill>
                  <a:srgbClr val="000000"/>
                </a:solidFill>
                <a:latin typeface="Arial"/>
                <a:ea typeface="Arial"/>
                <a:cs typeface="Arial"/>
                <a:sym typeface="Arial"/>
              </a:rPr>
              <a:t>2</a:t>
            </a:r>
            <a:r>
              <a:rPr b="1" i="0" lang="en-US" sz="2200" u="none" cap="none" strike="noStrike">
                <a:solidFill>
                  <a:srgbClr val="000000"/>
                </a:solidFill>
                <a:latin typeface="Arial"/>
                <a:ea typeface="Arial"/>
                <a:cs typeface="Arial"/>
                <a:sym typeface="Arial"/>
              </a:rPr>
              <a:t>) cấu tạo, tính chất và ứng dụng</a:t>
            </a:r>
            <a:endParaRPr/>
          </a:p>
        </p:txBody>
      </p:sp>
      <p:grpSp>
        <p:nvGrpSpPr>
          <p:cNvPr id="218" name="Google Shape;218;p7"/>
          <p:cNvGrpSpPr/>
          <p:nvPr/>
        </p:nvGrpSpPr>
        <p:grpSpPr>
          <a:xfrm>
            <a:off x="6365623" y="1934721"/>
            <a:ext cx="5034277" cy="3867070"/>
            <a:chOff x="1340280" y="176501"/>
            <a:chExt cx="5034277" cy="3867070"/>
          </a:xfrm>
        </p:grpSpPr>
        <p:sp>
          <p:nvSpPr>
            <p:cNvPr id="219" name="Google Shape;219;p7"/>
            <p:cNvSpPr/>
            <p:nvPr/>
          </p:nvSpPr>
          <p:spPr>
            <a:xfrm>
              <a:off x="3295579" y="1548111"/>
              <a:ext cx="1084091" cy="1084091"/>
            </a:xfrm>
            <a:prstGeom prst="ellipse">
              <a:avLst/>
            </a:prstGeom>
            <a:solidFill>
              <a:srgbClr val="599BD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7"/>
            <p:cNvSpPr txBox="1"/>
            <p:nvPr/>
          </p:nvSpPr>
          <p:spPr>
            <a:xfrm>
              <a:off x="3454340" y="1706872"/>
              <a:ext cx="766569" cy="766569"/>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TiO</a:t>
              </a:r>
              <a:r>
                <a:rPr b="1" baseline="-25000" i="0" lang="en-US" sz="2400" u="none" cap="none" strike="noStrike">
                  <a:solidFill>
                    <a:schemeClr val="lt1"/>
                  </a:solidFill>
                  <a:latin typeface="Arial"/>
                  <a:ea typeface="Arial"/>
                  <a:cs typeface="Arial"/>
                  <a:sym typeface="Arial"/>
                </a:rPr>
                <a:t>2</a:t>
              </a:r>
              <a:endParaRPr b="1" i="0" sz="2400" u="none" cap="none" strike="noStrike">
                <a:solidFill>
                  <a:schemeClr val="lt1"/>
                </a:solidFill>
                <a:latin typeface="Arial"/>
                <a:ea typeface="Arial"/>
                <a:cs typeface="Arial"/>
                <a:sym typeface="Arial"/>
              </a:endParaRPr>
            </a:p>
          </p:txBody>
        </p:sp>
        <p:sp>
          <p:nvSpPr>
            <p:cNvPr id="221" name="Google Shape;221;p7"/>
            <p:cNvSpPr/>
            <p:nvPr/>
          </p:nvSpPr>
          <p:spPr>
            <a:xfrm rot="-10780506">
              <a:off x="3100822" y="1902073"/>
              <a:ext cx="137635" cy="368590"/>
            </a:xfrm>
            <a:prstGeom prst="rightArrow">
              <a:avLst>
                <a:gd fmla="val 60000" name="adj1"/>
                <a:gd fmla="val 50000" name="adj2"/>
              </a:avLst>
            </a:prstGeom>
            <a:solidFill>
              <a:srgbClr val="00B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7"/>
            <p:cNvSpPr txBox="1"/>
            <p:nvPr/>
          </p:nvSpPr>
          <p:spPr>
            <a:xfrm rot="19494">
              <a:off x="3142112" y="1975908"/>
              <a:ext cx="96345" cy="22115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23" name="Google Shape;223;p7"/>
            <p:cNvSpPr/>
            <p:nvPr/>
          </p:nvSpPr>
          <p:spPr>
            <a:xfrm>
              <a:off x="1340280" y="1479240"/>
              <a:ext cx="1695648" cy="1203124"/>
            </a:xfrm>
            <a:prstGeom prst="ellipse">
              <a:avLst/>
            </a:prstGeom>
            <a:solidFill>
              <a:srgbClr val="00B05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7"/>
            <p:cNvSpPr txBox="1"/>
            <p:nvPr/>
          </p:nvSpPr>
          <p:spPr>
            <a:xfrm>
              <a:off x="1588602" y="1655433"/>
              <a:ext cx="1199004" cy="850738"/>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2400"/>
                <a:buFont typeface="Arial"/>
                <a:buNone/>
              </a:pPr>
              <a:r>
                <a:rPr b="1" i="0" lang="en-US" sz="2400" u="none" cap="none" strike="noStrike">
                  <a:solidFill>
                    <a:schemeClr val="lt1"/>
                  </a:solidFill>
                  <a:latin typeface="Times New Roman"/>
                  <a:ea typeface="Times New Roman"/>
                  <a:cs typeface="Times New Roman"/>
                  <a:sym typeface="Times New Roman"/>
                </a:rPr>
                <a:t>Xúc tác </a:t>
              </a:r>
              <a:endParaRPr b="1" i="0" sz="2400" u="none" cap="none" strike="noStrike">
                <a:solidFill>
                  <a:schemeClr val="lt1"/>
                </a:solidFill>
                <a:latin typeface="Times New Roman"/>
                <a:ea typeface="Times New Roman"/>
                <a:cs typeface="Times New Roman"/>
                <a:sym typeface="Times New Roman"/>
              </a:endParaRPr>
            </a:p>
          </p:txBody>
        </p:sp>
        <p:sp>
          <p:nvSpPr>
            <p:cNvPr id="225" name="Google Shape;225;p7"/>
            <p:cNvSpPr/>
            <p:nvPr/>
          </p:nvSpPr>
          <p:spPr>
            <a:xfrm rot="-72630">
              <a:off x="4436920" y="1891736"/>
              <a:ext cx="138281" cy="368590"/>
            </a:xfrm>
            <a:prstGeom prst="rightArrow">
              <a:avLst>
                <a:gd fmla="val 60000" name="adj1"/>
                <a:gd fmla="val 50000" name="adj2"/>
              </a:avLst>
            </a:prstGeom>
            <a:solidFill>
              <a:srgbClr val="D07A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7"/>
            <p:cNvSpPr txBox="1"/>
            <p:nvPr/>
          </p:nvSpPr>
          <p:spPr>
            <a:xfrm rot="-72630">
              <a:off x="4436925" y="1965892"/>
              <a:ext cx="96797" cy="22115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27" name="Google Shape;227;p7"/>
            <p:cNvSpPr/>
            <p:nvPr/>
          </p:nvSpPr>
          <p:spPr>
            <a:xfrm>
              <a:off x="4639903" y="1512831"/>
              <a:ext cx="1734654" cy="1084091"/>
            </a:xfrm>
            <a:prstGeom prst="ellipse">
              <a:avLst/>
            </a:prstGeom>
            <a:solidFill>
              <a:srgbClr val="D07A5B"/>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7"/>
            <p:cNvSpPr txBox="1"/>
            <p:nvPr/>
          </p:nvSpPr>
          <p:spPr>
            <a:xfrm>
              <a:off x="4893937" y="1671592"/>
              <a:ext cx="1226586" cy="766569"/>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2400"/>
                <a:buFont typeface="Arial"/>
                <a:buNone/>
              </a:pPr>
              <a:r>
                <a:rPr b="1" i="0" lang="en-US" sz="2400" u="none" cap="none" strike="noStrike">
                  <a:solidFill>
                    <a:schemeClr val="lt1"/>
                  </a:solidFill>
                  <a:latin typeface="Times New Roman"/>
                  <a:ea typeface="Times New Roman"/>
                  <a:cs typeface="Times New Roman"/>
                  <a:sym typeface="Times New Roman"/>
                </a:rPr>
                <a:t>Pin mặt trời</a:t>
              </a:r>
              <a:endParaRPr b="1" i="0" sz="2400" u="none" cap="none" strike="noStrike">
                <a:solidFill>
                  <a:schemeClr val="lt1"/>
                </a:solidFill>
                <a:latin typeface="Times New Roman"/>
                <a:ea typeface="Times New Roman"/>
                <a:cs typeface="Times New Roman"/>
                <a:sym typeface="Times New Roman"/>
              </a:endParaRPr>
            </a:p>
          </p:txBody>
        </p:sp>
        <p:sp>
          <p:nvSpPr>
            <p:cNvPr id="229" name="Google Shape;229;p7"/>
            <p:cNvSpPr/>
            <p:nvPr/>
          </p:nvSpPr>
          <p:spPr>
            <a:xfrm rot="5395599">
              <a:off x="3755080" y="2600605"/>
              <a:ext cx="166867" cy="368590"/>
            </a:xfrm>
            <a:prstGeom prst="rightArrow">
              <a:avLst>
                <a:gd fmla="val 60000" name="adj1"/>
                <a:gd fmla="val 50000" name="adj2"/>
              </a:avLst>
            </a:prstGeom>
            <a:solidFill>
              <a:srgbClr val="B888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7"/>
            <p:cNvSpPr txBox="1"/>
            <p:nvPr/>
          </p:nvSpPr>
          <p:spPr>
            <a:xfrm rot="5395599">
              <a:off x="3780078" y="2649293"/>
              <a:ext cx="116807" cy="22115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31" name="Google Shape;231;p7"/>
            <p:cNvSpPr/>
            <p:nvPr/>
          </p:nvSpPr>
          <p:spPr>
            <a:xfrm>
              <a:off x="3029710" y="2947046"/>
              <a:ext cx="1619425" cy="1096525"/>
            </a:xfrm>
            <a:prstGeom prst="ellipse">
              <a:avLst/>
            </a:prstGeom>
            <a:solidFill>
              <a:srgbClr val="B8888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7"/>
            <p:cNvSpPr txBox="1"/>
            <p:nvPr/>
          </p:nvSpPr>
          <p:spPr>
            <a:xfrm>
              <a:off x="3266869" y="3107628"/>
              <a:ext cx="1145107" cy="775361"/>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2400"/>
                <a:buFont typeface="Arial"/>
                <a:buNone/>
              </a:pPr>
              <a:r>
                <a:rPr b="1" i="0" lang="en-US" sz="2400" u="none" cap="none" strike="noStrike">
                  <a:solidFill>
                    <a:schemeClr val="lt1"/>
                  </a:solidFill>
                  <a:latin typeface="Times New Roman"/>
                  <a:ea typeface="Times New Roman"/>
                  <a:cs typeface="Times New Roman"/>
                  <a:sym typeface="Times New Roman"/>
                </a:rPr>
                <a:t>Điện – Điện tử</a:t>
              </a:r>
              <a:endParaRPr b="1" i="0" sz="2400" u="none" cap="none" strike="noStrike">
                <a:solidFill>
                  <a:schemeClr val="lt1"/>
                </a:solidFill>
                <a:latin typeface="Times New Roman"/>
                <a:ea typeface="Times New Roman"/>
                <a:cs typeface="Times New Roman"/>
                <a:sym typeface="Times New Roman"/>
              </a:endParaRPr>
            </a:p>
          </p:txBody>
        </p:sp>
        <p:sp>
          <p:nvSpPr>
            <p:cNvPr id="233" name="Google Shape;233;p7"/>
            <p:cNvSpPr/>
            <p:nvPr/>
          </p:nvSpPr>
          <p:spPr>
            <a:xfrm rot="-5393655">
              <a:off x="3762689" y="1224369"/>
              <a:ext cx="152385" cy="368590"/>
            </a:xfrm>
            <a:prstGeom prst="rightArrow">
              <a:avLst>
                <a:gd fmla="val 60000" name="adj1"/>
                <a:gd fmla="val 50000" name="adj2"/>
              </a:avLst>
            </a:prstGeom>
            <a:solidFill>
              <a:srgbClr val="A4A4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7"/>
            <p:cNvSpPr txBox="1"/>
            <p:nvPr/>
          </p:nvSpPr>
          <p:spPr>
            <a:xfrm rot="-5393655">
              <a:off x="3785504" y="1320944"/>
              <a:ext cx="106670" cy="22115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35" name="Google Shape;235;p7"/>
            <p:cNvSpPr/>
            <p:nvPr/>
          </p:nvSpPr>
          <p:spPr>
            <a:xfrm>
              <a:off x="3101510" y="176501"/>
              <a:ext cx="1477290" cy="1084091"/>
            </a:xfrm>
            <a:prstGeom prst="ellipse">
              <a:avLst/>
            </a:prstGeom>
            <a:solidFill>
              <a:srgbClr val="A4A4A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7"/>
            <p:cNvSpPr txBox="1"/>
            <p:nvPr/>
          </p:nvSpPr>
          <p:spPr>
            <a:xfrm>
              <a:off x="3317854" y="335262"/>
              <a:ext cx="1044602" cy="766569"/>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2400"/>
                <a:buFont typeface="Arial"/>
                <a:buNone/>
              </a:pPr>
              <a:r>
                <a:rPr b="1" i="0" lang="en-US" sz="2400" u="none" cap="none" strike="noStrike">
                  <a:solidFill>
                    <a:schemeClr val="lt1"/>
                  </a:solidFill>
                  <a:latin typeface="Times New Roman"/>
                  <a:ea typeface="Times New Roman"/>
                  <a:cs typeface="Times New Roman"/>
                  <a:sym typeface="Times New Roman"/>
                </a:rPr>
                <a:t>Sơn</a:t>
              </a:r>
              <a:endParaRPr b="1" i="0" sz="2400" u="none" cap="none" strike="noStrike">
                <a:solidFill>
                  <a:schemeClr val="lt1"/>
                </a:solidFill>
                <a:latin typeface="Times New Roman"/>
                <a:ea typeface="Times New Roman"/>
                <a:cs typeface="Times New Roman"/>
                <a:sym typeface="Times New Roman"/>
              </a:endParaRPr>
            </a:p>
          </p:txBody>
        </p:sp>
      </p:grpSp>
      <p:sp>
        <p:nvSpPr>
          <p:cNvPr id="237" name="Google Shape;237;p7"/>
          <p:cNvSpPr/>
          <p:nvPr/>
        </p:nvSpPr>
        <p:spPr>
          <a:xfrm>
            <a:off x="7976812" y="6138821"/>
            <a:ext cx="230013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dk1"/>
                </a:solidFill>
                <a:latin typeface="Times New Roman"/>
                <a:ea typeface="Times New Roman"/>
                <a:cs typeface="Times New Roman"/>
                <a:sym typeface="Times New Roman"/>
              </a:rPr>
              <a:t>Ứng dụng TiO</a:t>
            </a:r>
            <a:r>
              <a:rPr b="1" baseline="-25000" i="0" lang="en-US" sz="2000" u="none" cap="none" strike="noStrike">
                <a:solidFill>
                  <a:schemeClr val="dk1"/>
                </a:solidFill>
                <a:latin typeface="Times New Roman"/>
                <a:ea typeface="Times New Roman"/>
                <a:cs typeface="Times New Roman"/>
                <a:sym typeface="Times New Roman"/>
              </a:rPr>
              <a:t>2</a:t>
            </a:r>
            <a:endParaRPr b="1" i="0" sz="2000" u="none" cap="none" strike="noStrike">
              <a:solidFill>
                <a:schemeClr val="dk1"/>
              </a:solidFill>
              <a:latin typeface="Times New Roman"/>
              <a:ea typeface="Times New Roman"/>
              <a:cs typeface="Times New Roman"/>
              <a:sym typeface="Times New Roman"/>
            </a:endParaRPr>
          </a:p>
        </p:txBody>
      </p:sp>
      <p:pic>
        <p:nvPicPr>
          <p:cNvPr id="238" name="Google Shape;238;p7"/>
          <p:cNvPicPr preferRelativeResize="0"/>
          <p:nvPr/>
        </p:nvPicPr>
        <p:blipFill rotWithShape="1">
          <a:blip r:embed="rId3">
            <a:alphaModFix/>
          </a:blip>
          <a:srcRect b="0" l="0" r="0" t="0"/>
          <a:stretch/>
        </p:blipFill>
        <p:spPr>
          <a:xfrm>
            <a:off x="465172" y="2570446"/>
            <a:ext cx="3522148" cy="1724445"/>
          </a:xfrm>
          <a:prstGeom prst="rect">
            <a:avLst/>
          </a:prstGeom>
          <a:noFill/>
          <a:ln>
            <a:noFill/>
          </a:ln>
        </p:spPr>
      </p:pic>
      <p:pic>
        <p:nvPicPr>
          <p:cNvPr id="239" name="Google Shape;239;p7"/>
          <p:cNvPicPr preferRelativeResize="0"/>
          <p:nvPr/>
        </p:nvPicPr>
        <p:blipFill rotWithShape="1">
          <a:blip r:embed="rId4">
            <a:alphaModFix/>
          </a:blip>
          <a:srcRect b="0" l="0" r="0" t="0"/>
          <a:stretch/>
        </p:blipFill>
        <p:spPr>
          <a:xfrm>
            <a:off x="3642804" y="4454147"/>
            <a:ext cx="3898900" cy="1898015"/>
          </a:xfrm>
          <a:prstGeom prst="rect">
            <a:avLst/>
          </a:prstGeom>
          <a:noFill/>
          <a:ln>
            <a:noFill/>
          </a:ln>
        </p:spPr>
      </p:pic>
      <p:sp>
        <p:nvSpPr>
          <p:cNvPr id="240" name="Google Shape;240;p7"/>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9"/>
          <p:cNvSpPr txBox="1"/>
          <p:nvPr>
            <p:ph type="title"/>
          </p:nvPr>
        </p:nvSpPr>
        <p:spPr>
          <a:xfrm>
            <a:off x="295138" y="179764"/>
            <a:ext cx="7286881" cy="241622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50000"/>
              </a:lnSpc>
              <a:spcBef>
                <a:spcPts val="0"/>
              </a:spcBef>
              <a:spcAft>
                <a:spcPts val="0"/>
              </a:spcAft>
              <a:buClr>
                <a:srgbClr val="121CDE"/>
              </a:buClr>
              <a:buSzPct val="100000"/>
              <a:buNone/>
            </a:pPr>
            <a:r>
              <a:rPr b="1" lang="en-US" sz="3600">
                <a:solidFill>
                  <a:srgbClr val="121CDE"/>
                </a:solidFill>
                <a:latin typeface="Times New Roman"/>
                <a:ea typeface="Times New Roman"/>
                <a:cs typeface="Times New Roman"/>
                <a:sym typeface="Times New Roman"/>
              </a:rPr>
              <a:t>1. TỔNG QUAN</a:t>
            </a:r>
            <a:br>
              <a:rPr b="1" lang="en-US" sz="3600">
                <a:solidFill>
                  <a:srgbClr val="121CDE"/>
                </a:solidFill>
                <a:latin typeface="Times New Roman"/>
                <a:ea typeface="Times New Roman"/>
                <a:cs typeface="Times New Roman"/>
                <a:sym typeface="Times New Roman"/>
              </a:rPr>
            </a:br>
            <a:r>
              <a:rPr b="1" lang="en-US" sz="3600">
                <a:solidFill>
                  <a:schemeClr val="dk1"/>
                </a:solidFill>
                <a:latin typeface="Times New Roman"/>
                <a:ea typeface="Times New Roman"/>
                <a:cs typeface="Times New Roman"/>
                <a:sym typeface="Times New Roman"/>
              </a:rPr>
              <a:t>1.1 Vật liệu tổng hợp MFO/TiO</a:t>
            </a:r>
            <a:r>
              <a:rPr b="1" baseline="-25000" lang="en-US" sz="3600">
                <a:solidFill>
                  <a:schemeClr val="dk1"/>
                </a:solidFill>
                <a:latin typeface="Times New Roman"/>
                <a:ea typeface="Times New Roman"/>
                <a:cs typeface="Times New Roman"/>
                <a:sym typeface="Times New Roman"/>
              </a:rPr>
              <a:t>2</a:t>
            </a:r>
            <a:br>
              <a:rPr b="1" lang="en-US" sz="3600">
                <a:solidFill>
                  <a:srgbClr val="121CDE"/>
                </a:solidFill>
                <a:latin typeface="Times New Roman"/>
                <a:ea typeface="Times New Roman"/>
                <a:cs typeface="Times New Roman"/>
                <a:sym typeface="Times New Roman"/>
              </a:rPr>
            </a:br>
            <a:br>
              <a:rPr b="1" lang="en-US" sz="3600">
                <a:solidFill>
                  <a:srgbClr val="121CDE"/>
                </a:solidFill>
                <a:latin typeface="Times New Roman"/>
                <a:ea typeface="Times New Roman"/>
                <a:cs typeface="Times New Roman"/>
                <a:sym typeface="Times New Roman"/>
              </a:rPr>
            </a:br>
            <a:endParaRPr>
              <a:solidFill>
                <a:srgbClr val="FF0000"/>
              </a:solidFill>
            </a:endParaRPr>
          </a:p>
        </p:txBody>
      </p:sp>
      <p:pic>
        <p:nvPicPr>
          <p:cNvPr id="247" name="Google Shape;247;p9"/>
          <p:cNvPicPr preferRelativeResize="0"/>
          <p:nvPr/>
        </p:nvPicPr>
        <p:blipFill rotWithShape="1">
          <a:blip r:embed="rId3">
            <a:alphaModFix/>
          </a:blip>
          <a:srcRect b="0" l="0" r="0" t="0"/>
          <a:stretch/>
        </p:blipFill>
        <p:spPr>
          <a:xfrm>
            <a:off x="799860" y="2531152"/>
            <a:ext cx="2858262" cy="2431828"/>
          </a:xfrm>
          <a:prstGeom prst="rect">
            <a:avLst/>
          </a:prstGeom>
          <a:noFill/>
          <a:ln>
            <a:noFill/>
          </a:ln>
        </p:spPr>
      </p:pic>
      <p:sp>
        <p:nvSpPr>
          <p:cNvPr id="248" name="Google Shape;248;p9"/>
          <p:cNvSpPr/>
          <p:nvPr/>
        </p:nvSpPr>
        <p:spPr>
          <a:xfrm>
            <a:off x="1078925" y="4955126"/>
            <a:ext cx="230013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dk1"/>
                </a:solidFill>
                <a:latin typeface="Arial"/>
                <a:ea typeface="Arial"/>
                <a:cs typeface="Arial"/>
                <a:sym typeface="Arial"/>
              </a:rPr>
              <a:t>Cấu trúc MgFe</a:t>
            </a:r>
            <a:r>
              <a:rPr b="1" baseline="-25000" i="0" lang="en-US" sz="2000" u="none" cap="none" strike="noStrike">
                <a:solidFill>
                  <a:schemeClr val="dk1"/>
                </a:solidFill>
                <a:latin typeface="Arial"/>
                <a:ea typeface="Arial"/>
                <a:cs typeface="Arial"/>
                <a:sym typeface="Arial"/>
              </a:rPr>
              <a:t>2</a:t>
            </a:r>
            <a:r>
              <a:rPr b="1" i="0" lang="en-US" sz="2000" u="none" cap="none" strike="noStrike">
                <a:solidFill>
                  <a:schemeClr val="dk1"/>
                </a:solidFill>
                <a:latin typeface="Arial"/>
                <a:ea typeface="Arial"/>
                <a:cs typeface="Arial"/>
                <a:sym typeface="Arial"/>
              </a:rPr>
              <a:t>O</a:t>
            </a:r>
            <a:r>
              <a:rPr b="1" baseline="-25000" i="0" lang="en-US" sz="2000" u="none" cap="none" strike="noStrike">
                <a:solidFill>
                  <a:schemeClr val="dk1"/>
                </a:solidFill>
                <a:latin typeface="Arial"/>
                <a:ea typeface="Arial"/>
                <a:cs typeface="Arial"/>
                <a:sym typeface="Arial"/>
              </a:rPr>
              <a:t>4</a:t>
            </a:r>
            <a:r>
              <a:rPr b="1" i="0" lang="en-US" sz="2000" u="none" cap="none" strike="noStrike">
                <a:solidFill>
                  <a:schemeClr val="dk1"/>
                </a:solidFill>
                <a:latin typeface="Arial"/>
                <a:ea typeface="Arial"/>
                <a:cs typeface="Arial"/>
                <a:sym typeface="Arial"/>
              </a:rPr>
              <a:t> </a:t>
            </a:r>
            <a:endParaRPr b="1" i="0" sz="2000" u="none" cap="none" strike="noStrike">
              <a:solidFill>
                <a:schemeClr val="dk1"/>
              </a:solidFill>
              <a:latin typeface="Arial"/>
              <a:ea typeface="Arial"/>
              <a:cs typeface="Arial"/>
              <a:sym typeface="Arial"/>
            </a:endParaRPr>
          </a:p>
        </p:txBody>
      </p:sp>
      <p:pic>
        <p:nvPicPr>
          <p:cNvPr id="249" name="Google Shape;249;p9"/>
          <p:cNvPicPr preferRelativeResize="0"/>
          <p:nvPr/>
        </p:nvPicPr>
        <p:blipFill rotWithShape="1">
          <a:blip r:embed="rId4">
            <a:alphaModFix/>
          </a:blip>
          <a:srcRect b="0" l="0" r="0" t="0"/>
          <a:stretch/>
        </p:blipFill>
        <p:spPr>
          <a:xfrm>
            <a:off x="3658122" y="4012686"/>
            <a:ext cx="3846262" cy="2637206"/>
          </a:xfrm>
          <a:prstGeom prst="rect">
            <a:avLst/>
          </a:prstGeom>
          <a:noFill/>
          <a:ln>
            <a:noFill/>
          </a:ln>
        </p:spPr>
      </p:pic>
      <p:grpSp>
        <p:nvGrpSpPr>
          <p:cNvPr id="250" name="Google Shape;250;p9"/>
          <p:cNvGrpSpPr/>
          <p:nvPr/>
        </p:nvGrpSpPr>
        <p:grpSpPr>
          <a:xfrm>
            <a:off x="6675292" y="1902457"/>
            <a:ext cx="4587123" cy="3708646"/>
            <a:chOff x="1650563" y="169850"/>
            <a:chExt cx="4587123" cy="3708646"/>
          </a:xfrm>
        </p:grpSpPr>
        <p:sp>
          <p:nvSpPr>
            <p:cNvPr id="251" name="Google Shape;251;p9"/>
            <p:cNvSpPr/>
            <p:nvPr/>
          </p:nvSpPr>
          <p:spPr>
            <a:xfrm>
              <a:off x="3467429" y="1669806"/>
              <a:ext cx="894375" cy="894375"/>
            </a:xfrm>
            <a:prstGeom prst="ellipse">
              <a:avLst/>
            </a:prstGeom>
            <a:solidFill>
              <a:srgbClr val="599BD5"/>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9"/>
            <p:cNvSpPr txBox="1"/>
            <p:nvPr/>
          </p:nvSpPr>
          <p:spPr>
            <a:xfrm>
              <a:off x="3598407" y="1800784"/>
              <a:ext cx="632419" cy="632419"/>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MFO</a:t>
              </a:r>
              <a:endParaRPr b="1" i="0" sz="2400" u="none" cap="none" strike="noStrike">
                <a:solidFill>
                  <a:schemeClr val="lt1"/>
                </a:solidFill>
                <a:latin typeface="Arial"/>
                <a:ea typeface="Arial"/>
                <a:cs typeface="Arial"/>
                <a:sym typeface="Arial"/>
              </a:endParaRPr>
            </a:p>
          </p:txBody>
        </p:sp>
        <p:sp>
          <p:nvSpPr>
            <p:cNvPr id="253" name="Google Shape;253;p9"/>
            <p:cNvSpPr/>
            <p:nvPr/>
          </p:nvSpPr>
          <p:spPr>
            <a:xfrm rot="-5362227">
              <a:off x="3839676" y="1336400"/>
              <a:ext cx="162985" cy="368590"/>
            </a:xfrm>
            <a:prstGeom prst="rightArrow">
              <a:avLst>
                <a:gd fmla="val 6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9"/>
            <p:cNvSpPr txBox="1"/>
            <p:nvPr/>
          </p:nvSpPr>
          <p:spPr>
            <a:xfrm rot="-5362227">
              <a:off x="3863855" y="1434564"/>
              <a:ext cx="114090" cy="22115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55" name="Google Shape;255;p9"/>
            <p:cNvSpPr/>
            <p:nvPr/>
          </p:nvSpPr>
          <p:spPr>
            <a:xfrm>
              <a:off x="3086184" y="169850"/>
              <a:ext cx="1686552" cy="1192500"/>
            </a:xfrm>
            <a:prstGeom prst="ellipse">
              <a:avLst/>
            </a:prstGeom>
            <a:solidFill>
              <a:schemeClr val="accent6"/>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9"/>
            <p:cNvSpPr txBox="1"/>
            <p:nvPr/>
          </p:nvSpPr>
          <p:spPr>
            <a:xfrm>
              <a:off x="3333174" y="344488"/>
              <a:ext cx="1192572" cy="843224"/>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Điện tử</a:t>
              </a:r>
              <a:endParaRPr b="1" i="0" sz="2400" u="none" cap="none" strike="noStrike">
                <a:solidFill>
                  <a:schemeClr val="lt1"/>
                </a:solidFill>
                <a:latin typeface="Arial"/>
                <a:ea typeface="Arial"/>
                <a:cs typeface="Arial"/>
                <a:sym typeface="Arial"/>
              </a:endParaRPr>
            </a:p>
          </p:txBody>
        </p:sp>
        <p:sp>
          <p:nvSpPr>
            <p:cNvPr id="257" name="Google Shape;257;p9"/>
            <p:cNvSpPr/>
            <p:nvPr/>
          </p:nvSpPr>
          <p:spPr>
            <a:xfrm rot="-10754910">
              <a:off x="3215732" y="1924698"/>
              <a:ext cx="177902" cy="368590"/>
            </a:xfrm>
            <a:prstGeom prst="rightArrow">
              <a:avLst>
                <a:gd fmla="val 60000" name="adj1"/>
                <a:gd fmla="val 50000" name="adj2"/>
              </a:avLst>
            </a:prstGeom>
            <a:solidFill>
              <a:srgbClr val="00B0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9"/>
            <p:cNvSpPr txBox="1"/>
            <p:nvPr/>
          </p:nvSpPr>
          <p:spPr>
            <a:xfrm rot="45090">
              <a:off x="3269101" y="1998766"/>
              <a:ext cx="124531" cy="22115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59" name="Google Shape;259;p9"/>
            <p:cNvSpPr/>
            <p:nvPr/>
          </p:nvSpPr>
          <p:spPr>
            <a:xfrm>
              <a:off x="1650563" y="1581164"/>
              <a:ext cx="1481399" cy="1031696"/>
            </a:xfrm>
            <a:prstGeom prst="ellipse">
              <a:avLst/>
            </a:prstGeom>
            <a:solidFill>
              <a:srgbClr val="00B05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9"/>
            <p:cNvSpPr txBox="1"/>
            <p:nvPr/>
          </p:nvSpPr>
          <p:spPr>
            <a:xfrm>
              <a:off x="1867509" y="1732252"/>
              <a:ext cx="1047507" cy="729520"/>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Xúc tác </a:t>
              </a:r>
              <a:endParaRPr b="1" i="0" sz="2400" u="none" cap="none" strike="noStrike">
                <a:solidFill>
                  <a:schemeClr val="lt1"/>
                </a:solidFill>
                <a:latin typeface="Arial"/>
                <a:ea typeface="Arial"/>
                <a:cs typeface="Arial"/>
                <a:sym typeface="Arial"/>
              </a:endParaRPr>
            </a:p>
          </p:txBody>
        </p:sp>
        <p:sp>
          <p:nvSpPr>
            <p:cNvPr id="261" name="Google Shape;261;p9"/>
            <p:cNvSpPr/>
            <p:nvPr/>
          </p:nvSpPr>
          <p:spPr>
            <a:xfrm rot="5478624">
              <a:off x="3809648" y="2546155"/>
              <a:ext cx="181871" cy="368590"/>
            </a:xfrm>
            <a:prstGeom prst="rightArrow">
              <a:avLst>
                <a:gd fmla="val 60000" name="adj1"/>
                <a:gd fmla="val 50000" name="adj2"/>
              </a:avLst>
            </a:prstGeom>
            <a:solidFill>
              <a:srgbClr val="7F7F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9"/>
            <p:cNvSpPr txBox="1"/>
            <p:nvPr/>
          </p:nvSpPr>
          <p:spPr>
            <a:xfrm rot="-5321376">
              <a:off x="3837552" y="2592600"/>
              <a:ext cx="127310" cy="22115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63" name="Google Shape;263;p9"/>
            <p:cNvSpPr/>
            <p:nvPr/>
          </p:nvSpPr>
          <p:spPr>
            <a:xfrm>
              <a:off x="3037240" y="2907086"/>
              <a:ext cx="1696385" cy="971410"/>
            </a:xfrm>
            <a:prstGeom prst="ellipse">
              <a:avLst/>
            </a:prstGeom>
            <a:solidFill>
              <a:srgbClr val="7F7F7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9"/>
            <p:cNvSpPr txBox="1"/>
            <p:nvPr/>
          </p:nvSpPr>
          <p:spPr>
            <a:xfrm>
              <a:off x="3285670" y="3049346"/>
              <a:ext cx="1199525" cy="686890"/>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Hấp phụ</a:t>
              </a:r>
              <a:endParaRPr b="1" i="0" sz="2400" u="none" cap="none" strike="noStrike">
                <a:solidFill>
                  <a:schemeClr val="lt1"/>
                </a:solidFill>
                <a:latin typeface="Arial"/>
                <a:ea typeface="Arial"/>
                <a:cs typeface="Arial"/>
                <a:sym typeface="Arial"/>
              </a:endParaRPr>
            </a:p>
          </p:txBody>
        </p:sp>
        <p:sp>
          <p:nvSpPr>
            <p:cNvPr id="265" name="Google Shape;265;p9"/>
            <p:cNvSpPr/>
            <p:nvPr/>
          </p:nvSpPr>
          <p:spPr>
            <a:xfrm rot="-37719">
              <a:off x="4437447" y="1925961"/>
              <a:ext cx="182320" cy="368590"/>
            </a:xfrm>
            <a:prstGeom prst="rightArrow">
              <a:avLst>
                <a:gd fmla="val 60000" name="adj1"/>
                <a:gd fmla="val 50000" name="adj2"/>
              </a:avLst>
            </a:prstGeom>
            <a:solidFill>
              <a:srgbClr val="0020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9"/>
            <p:cNvSpPr txBox="1"/>
            <p:nvPr/>
          </p:nvSpPr>
          <p:spPr>
            <a:xfrm rot="-37719">
              <a:off x="4437449" y="1999979"/>
              <a:ext cx="127624" cy="221154"/>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rgbClr val="000000"/>
                </a:buClr>
                <a:buSzPts val="1600"/>
                <a:buFont typeface="Arial"/>
                <a:buNone/>
              </a:pPr>
              <a:r>
                <a:t/>
              </a:r>
              <a:endParaRPr b="0" i="0" sz="1600" u="none" cap="none" strike="noStrike">
                <a:solidFill>
                  <a:schemeClr val="lt1"/>
                </a:solidFill>
                <a:latin typeface="Arial"/>
                <a:ea typeface="Arial"/>
                <a:cs typeface="Arial"/>
                <a:sym typeface="Arial"/>
              </a:endParaRPr>
            </a:p>
          </p:txBody>
        </p:sp>
        <p:sp>
          <p:nvSpPr>
            <p:cNvPr id="267" name="Google Shape;267;p9"/>
            <p:cNvSpPr/>
            <p:nvPr/>
          </p:nvSpPr>
          <p:spPr>
            <a:xfrm>
              <a:off x="4705682" y="1503659"/>
              <a:ext cx="1532004" cy="1192500"/>
            </a:xfrm>
            <a:prstGeom prst="ellipse">
              <a:avLst/>
            </a:prstGeom>
            <a:solidFill>
              <a:srgbClr val="00206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9"/>
            <p:cNvSpPr txBox="1"/>
            <p:nvPr/>
          </p:nvSpPr>
          <p:spPr>
            <a:xfrm>
              <a:off x="4930039" y="1678297"/>
              <a:ext cx="1083290" cy="843224"/>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Y học</a:t>
              </a:r>
              <a:endParaRPr b="1" i="0" sz="2400" u="none" cap="none" strike="noStrike">
                <a:solidFill>
                  <a:schemeClr val="lt1"/>
                </a:solidFill>
                <a:latin typeface="Arial"/>
                <a:ea typeface="Arial"/>
                <a:cs typeface="Arial"/>
                <a:sym typeface="Arial"/>
              </a:endParaRPr>
            </a:p>
          </p:txBody>
        </p:sp>
      </p:grpSp>
      <p:sp>
        <p:nvSpPr>
          <p:cNvPr id="269" name="Google Shape;269;p9"/>
          <p:cNvSpPr/>
          <p:nvPr/>
        </p:nvSpPr>
        <p:spPr>
          <a:xfrm>
            <a:off x="7723742" y="5917606"/>
            <a:ext cx="240590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dk1"/>
                </a:solidFill>
                <a:latin typeface="Times New Roman"/>
                <a:ea typeface="Times New Roman"/>
                <a:cs typeface="Times New Roman"/>
                <a:sym typeface="Times New Roman"/>
              </a:rPr>
              <a:t>Ứng dụng MgFe</a:t>
            </a:r>
            <a:r>
              <a:rPr b="1" baseline="-25000" i="0" lang="en-US" sz="2000" u="none" cap="none" strike="noStrike">
                <a:solidFill>
                  <a:schemeClr val="dk1"/>
                </a:solidFill>
                <a:latin typeface="Times New Roman"/>
                <a:ea typeface="Times New Roman"/>
                <a:cs typeface="Times New Roman"/>
                <a:sym typeface="Times New Roman"/>
              </a:rPr>
              <a:t>2</a:t>
            </a:r>
            <a:r>
              <a:rPr b="1" i="0" lang="en-US" sz="2000" u="none" cap="none" strike="noStrike">
                <a:solidFill>
                  <a:schemeClr val="dk1"/>
                </a:solidFill>
                <a:latin typeface="Times New Roman"/>
                <a:ea typeface="Times New Roman"/>
                <a:cs typeface="Times New Roman"/>
                <a:sym typeface="Times New Roman"/>
              </a:rPr>
              <a:t>O</a:t>
            </a:r>
            <a:r>
              <a:rPr b="1" baseline="-25000" i="0" lang="en-US" sz="2000" u="none" cap="none" strike="noStrike">
                <a:solidFill>
                  <a:schemeClr val="dk1"/>
                </a:solidFill>
                <a:latin typeface="Times New Roman"/>
                <a:ea typeface="Times New Roman"/>
                <a:cs typeface="Times New Roman"/>
                <a:sym typeface="Times New Roman"/>
              </a:rPr>
              <a:t>4</a:t>
            </a:r>
            <a:r>
              <a:rPr b="1" i="0" lang="en-US" sz="2000" u="none" cap="none" strike="noStrike">
                <a:solidFill>
                  <a:schemeClr val="dk1"/>
                </a:solidFill>
                <a:latin typeface="Times New Roman"/>
                <a:ea typeface="Times New Roman"/>
                <a:cs typeface="Times New Roman"/>
                <a:sym typeface="Times New Roman"/>
              </a:rPr>
              <a:t> </a:t>
            </a:r>
            <a:endParaRPr b="1" i="0" sz="2000" u="none" cap="none" strike="noStrike">
              <a:solidFill>
                <a:schemeClr val="dk1"/>
              </a:solidFill>
              <a:latin typeface="Times New Roman"/>
              <a:ea typeface="Times New Roman"/>
              <a:cs typeface="Times New Roman"/>
              <a:sym typeface="Times New Roman"/>
            </a:endParaRPr>
          </a:p>
        </p:txBody>
      </p:sp>
      <p:sp>
        <p:nvSpPr>
          <p:cNvPr id="270" name="Google Shape;270;p9"/>
          <p:cNvSpPr/>
          <p:nvPr/>
        </p:nvSpPr>
        <p:spPr>
          <a:xfrm>
            <a:off x="250455" y="1270942"/>
            <a:ext cx="1150992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200" u="none" cap="none" strike="noStrike">
                <a:solidFill>
                  <a:srgbClr val="000000"/>
                </a:solidFill>
                <a:latin typeface="Arial"/>
                <a:ea typeface="Arial"/>
                <a:cs typeface="Arial"/>
                <a:sym typeface="Arial"/>
              </a:rPr>
              <a:t>FERRIT MAGIE (</a:t>
            </a:r>
            <a:r>
              <a:rPr b="1" i="0" lang="en-US" sz="2400" u="none" cap="none" strike="noStrike">
                <a:solidFill>
                  <a:srgbClr val="000000"/>
                </a:solidFill>
                <a:latin typeface="Arial"/>
                <a:ea typeface="Arial"/>
                <a:cs typeface="Arial"/>
                <a:sym typeface="Arial"/>
              </a:rPr>
              <a:t>MgFe</a:t>
            </a:r>
            <a:r>
              <a:rPr b="1" baseline="-25000" i="0" lang="en-US" sz="2400" u="none" cap="none" strike="noStrike">
                <a:solidFill>
                  <a:srgbClr val="000000"/>
                </a:solidFill>
                <a:latin typeface="Arial"/>
                <a:ea typeface="Arial"/>
                <a:cs typeface="Arial"/>
                <a:sym typeface="Arial"/>
              </a:rPr>
              <a:t>2</a:t>
            </a:r>
            <a:r>
              <a:rPr b="1" i="0" lang="en-US" sz="2400" u="none" cap="none" strike="noStrike">
                <a:solidFill>
                  <a:srgbClr val="000000"/>
                </a:solidFill>
                <a:latin typeface="Arial"/>
                <a:ea typeface="Arial"/>
                <a:cs typeface="Arial"/>
                <a:sym typeface="Arial"/>
              </a:rPr>
              <a:t>O</a:t>
            </a:r>
            <a:r>
              <a:rPr b="1" baseline="-25000" i="0" lang="en-US" sz="2400" u="none" cap="none" strike="noStrike">
                <a:solidFill>
                  <a:srgbClr val="000000"/>
                </a:solidFill>
                <a:latin typeface="Arial"/>
                <a:ea typeface="Arial"/>
                <a:cs typeface="Arial"/>
                <a:sym typeface="Arial"/>
              </a:rPr>
              <a:t>4</a:t>
            </a:r>
            <a:r>
              <a:rPr b="1" i="0" lang="en-US" sz="2200" u="none" cap="none" strike="noStrike">
                <a:solidFill>
                  <a:srgbClr val="000000"/>
                </a:solidFill>
                <a:latin typeface="Arial"/>
                <a:ea typeface="Arial"/>
                <a:cs typeface="Arial"/>
                <a:sym typeface="Arial"/>
              </a:rPr>
              <a:t>, MFO) cấu tạo, tính chất và ứng dụng</a:t>
            </a:r>
            <a:endParaRPr/>
          </a:p>
        </p:txBody>
      </p:sp>
      <p:sp>
        <p:nvSpPr>
          <p:cNvPr id="271" name="Google Shape;271;p9"/>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0"/>
          <p:cNvSpPr txBox="1"/>
          <p:nvPr>
            <p:ph type="title"/>
          </p:nvPr>
        </p:nvSpPr>
        <p:spPr>
          <a:xfrm>
            <a:off x="295138" y="179764"/>
            <a:ext cx="8587605" cy="261411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50000"/>
              </a:lnSpc>
              <a:spcBef>
                <a:spcPts val="0"/>
              </a:spcBef>
              <a:spcAft>
                <a:spcPts val="0"/>
              </a:spcAft>
              <a:buClr>
                <a:srgbClr val="121CDE"/>
              </a:buClr>
              <a:buSzPct val="100000"/>
              <a:buNone/>
            </a:pPr>
            <a:r>
              <a:rPr b="1" lang="en-US" sz="3600">
                <a:solidFill>
                  <a:srgbClr val="121CDE"/>
                </a:solidFill>
                <a:latin typeface="Times New Roman"/>
                <a:ea typeface="Times New Roman"/>
                <a:cs typeface="Times New Roman"/>
                <a:sym typeface="Times New Roman"/>
              </a:rPr>
              <a:t>1. TỔNG QUAN</a:t>
            </a:r>
            <a:br>
              <a:rPr b="1" lang="en-US" sz="3600">
                <a:solidFill>
                  <a:srgbClr val="121CDE"/>
                </a:solidFill>
                <a:latin typeface="Times New Roman"/>
                <a:ea typeface="Times New Roman"/>
                <a:cs typeface="Times New Roman"/>
                <a:sym typeface="Times New Roman"/>
              </a:rPr>
            </a:br>
            <a:r>
              <a:rPr b="1" lang="en-US" sz="3600">
                <a:solidFill>
                  <a:schemeClr val="dk1"/>
                </a:solidFill>
                <a:latin typeface="Times New Roman"/>
                <a:ea typeface="Times New Roman"/>
                <a:cs typeface="Times New Roman"/>
                <a:sym typeface="Times New Roman"/>
              </a:rPr>
              <a:t>1.2 Nguyên nhân tổng hợp vật liệu MFO/TiO</a:t>
            </a:r>
            <a:r>
              <a:rPr b="1" baseline="-25000" lang="en-US" sz="3600">
                <a:solidFill>
                  <a:schemeClr val="dk1"/>
                </a:solidFill>
                <a:latin typeface="Times New Roman"/>
                <a:ea typeface="Times New Roman"/>
                <a:cs typeface="Times New Roman"/>
                <a:sym typeface="Times New Roman"/>
              </a:rPr>
              <a:t>2</a:t>
            </a:r>
            <a:br>
              <a:rPr b="1" lang="en-US" sz="3600">
                <a:solidFill>
                  <a:srgbClr val="121CDE"/>
                </a:solidFill>
                <a:latin typeface="Times New Roman"/>
                <a:ea typeface="Times New Roman"/>
                <a:cs typeface="Times New Roman"/>
                <a:sym typeface="Times New Roman"/>
              </a:rPr>
            </a:br>
            <a:br>
              <a:rPr b="1" lang="en-US" sz="3600">
                <a:solidFill>
                  <a:srgbClr val="121CDE"/>
                </a:solidFill>
                <a:latin typeface="Times New Roman"/>
                <a:ea typeface="Times New Roman"/>
                <a:cs typeface="Times New Roman"/>
                <a:sym typeface="Times New Roman"/>
              </a:rPr>
            </a:br>
            <a:endParaRPr>
              <a:solidFill>
                <a:srgbClr val="FF0000"/>
              </a:solidFill>
            </a:endParaRPr>
          </a:p>
        </p:txBody>
      </p:sp>
      <p:sp>
        <p:nvSpPr>
          <p:cNvPr id="278" name="Google Shape;278;p10"/>
          <p:cNvSpPr txBox="1"/>
          <p:nvPr/>
        </p:nvSpPr>
        <p:spPr>
          <a:xfrm>
            <a:off x="863600" y="1615440"/>
            <a:ext cx="923361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Arial"/>
                <a:ea typeface="Arial"/>
                <a:cs typeface="Arial"/>
                <a:sym typeface="Arial"/>
              </a:rPr>
              <a:t>Giảm năng lượng vùng cấm, nâng cao hiệu quả xúc tác</a:t>
            </a:r>
            <a:endParaRPr b="0" i="0" sz="3200" u="none" cap="none" strike="noStrike">
              <a:solidFill>
                <a:srgbClr val="000000"/>
              </a:solidFill>
              <a:latin typeface="Arial"/>
              <a:ea typeface="Arial"/>
              <a:cs typeface="Arial"/>
              <a:sym typeface="Arial"/>
            </a:endParaRPr>
          </a:p>
        </p:txBody>
      </p:sp>
      <p:sp>
        <p:nvSpPr>
          <p:cNvPr id="279" name="Google Shape;279;p10"/>
          <p:cNvSpPr txBox="1"/>
          <p:nvPr/>
        </p:nvSpPr>
        <p:spPr>
          <a:xfrm>
            <a:off x="863600" y="2209099"/>
            <a:ext cx="1067816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3200" u="none" cap="none" strike="noStrike">
                <a:solidFill>
                  <a:srgbClr val="000000"/>
                </a:solidFill>
                <a:latin typeface="Times New Roman"/>
                <a:ea typeface="Times New Roman"/>
                <a:cs typeface="Times New Roman"/>
                <a:sym typeface="Times New Roman"/>
              </a:rPr>
              <a:t>MFO có từ tính tăng khả năng thu hồi và tái sử dụng</a:t>
            </a:r>
            <a:endParaRPr/>
          </a:p>
        </p:txBody>
      </p:sp>
      <p:pic>
        <p:nvPicPr>
          <p:cNvPr id="280" name="Google Shape;280;p10"/>
          <p:cNvPicPr preferRelativeResize="0"/>
          <p:nvPr/>
        </p:nvPicPr>
        <p:blipFill rotWithShape="1">
          <a:blip r:embed="rId3">
            <a:alphaModFix/>
          </a:blip>
          <a:srcRect b="0" l="0" r="0" t="0"/>
          <a:stretch/>
        </p:blipFill>
        <p:spPr>
          <a:xfrm>
            <a:off x="3197542" y="2802758"/>
            <a:ext cx="6010275" cy="3571875"/>
          </a:xfrm>
          <a:prstGeom prst="rect">
            <a:avLst/>
          </a:prstGeom>
          <a:noFill/>
          <a:ln>
            <a:noFill/>
          </a:ln>
        </p:spPr>
      </p:pic>
      <p:sp>
        <p:nvSpPr>
          <p:cNvPr id="281" name="Google Shape;281;p10"/>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1"/>
          <p:cNvSpPr txBox="1"/>
          <p:nvPr>
            <p:ph type="title"/>
          </p:nvPr>
        </p:nvSpPr>
        <p:spPr>
          <a:xfrm>
            <a:off x="258749" y="419878"/>
            <a:ext cx="11301879" cy="164218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50000"/>
              </a:lnSpc>
              <a:spcBef>
                <a:spcPts val="0"/>
              </a:spcBef>
              <a:spcAft>
                <a:spcPts val="0"/>
              </a:spcAft>
              <a:buClr>
                <a:srgbClr val="121CDE"/>
              </a:buClr>
              <a:buSzPct val="100000"/>
              <a:buNone/>
            </a:pPr>
            <a:r>
              <a:rPr b="1" lang="en-US" sz="3600">
                <a:solidFill>
                  <a:srgbClr val="121CDE"/>
                </a:solidFill>
                <a:latin typeface="Times New Roman"/>
                <a:ea typeface="Times New Roman"/>
                <a:cs typeface="Times New Roman"/>
                <a:sym typeface="Times New Roman"/>
              </a:rPr>
              <a:t>1. TỔNG QUAN</a:t>
            </a:r>
            <a:br>
              <a:rPr b="1" lang="en-US" sz="3600">
                <a:solidFill>
                  <a:srgbClr val="121CDE"/>
                </a:solidFill>
                <a:latin typeface="Times New Roman"/>
                <a:ea typeface="Times New Roman"/>
                <a:cs typeface="Times New Roman"/>
                <a:sym typeface="Times New Roman"/>
              </a:rPr>
            </a:br>
            <a:r>
              <a:rPr b="1" lang="en-US" sz="3600">
                <a:solidFill>
                  <a:schemeClr val="dk1"/>
                </a:solidFill>
                <a:latin typeface="Times New Roman"/>
                <a:ea typeface="Times New Roman"/>
                <a:cs typeface="Times New Roman"/>
                <a:sym typeface="Times New Roman"/>
              </a:rPr>
              <a:t>1.3 Mục tiêu, nội dung, phương pháp nghiên cứu</a:t>
            </a:r>
            <a:br>
              <a:rPr b="1" lang="en-US" sz="3600">
                <a:solidFill>
                  <a:srgbClr val="121CDE"/>
                </a:solidFill>
                <a:latin typeface="Times New Roman"/>
                <a:ea typeface="Times New Roman"/>
                <a:cs typeface="Times New Roman"/>
                <a:sym typeface="Times New Roman"/>
              </a:rPr>
            </a:br>
            <a:endParaRPr>
              <a:solidFill>
                <a:schemeClr val="dk1"/>
              </a:solidFill>
            </a:endParaRPr>
          </a:p>
        </p:txBody>
      </p:sp>
      <p:sp>
        <p:nvSpPr>
          <p:cNvPr id="288" name="Google Shape;288;p11"/>
          <p:cNvSpPr txBox="1"/>
          <p:nvPr/>
        </p:nvSpPr>
        <p:spPr>
          <a:xfrm>
            <a:off x="631372" y="1674084"/>
            <a:ext cx="10684418"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sng" cap="none" strike="noStrike">
                <a:solidFill>
                  <a:srgbClr val="0070C0"/>
                </a:solidFill>
                <a:latin typeface="Times New Roman"/>
                <a:ea typeface="Times New Roman"/>
                <a:cs typeface="Times New Roman"/>
                <a:sym typeface="Times New Roman"/>
              </a:rPr>
              <a:t>Mục tiêu nghiên cứu</a:t>
            </a:r>
            <a:endParaRPr/>
          </a:p>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 </a:t>
            </a:r>
            <a:endParaRPr/>
          </a:p>
        </p:txBody>
      </p:sp>
      <p:sp>
        <p:nvSpPr>
          <p:cNvPr id="289" name="Google Shape;289;p11"/>
          <p:cNvSpPr/>
          <p:nvPr/>
        </p:nvSpPr>
        <p:spPr>
          <a:xfrm>
            <a:off x="355594" y="1799420"/>
            <a:ext cx="275778" cy="262646"/>
          </a:xfrm>
          <a:prstGeom prst="pentagon">
            <a:avLst>
              <a:gd fmla="val 105146" name="hf"/>
              <a:gd fmla="val 110557" name="vf"/>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0" name="Google Shape;290;p11"/>
          <p:cNvSpPr txBox="1"/>
          <p:nvPr/>
        </p:nvSpPr>
        <p:spPr>
          <a:xfrm>
            <a:off x="258749" y="2276473"/>
            <a:ext cx="11259814"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Tìm ra quy trình tổng hợp MgFe</a:t>
            </a:r>
            <a:r>
              <a:rPr b="0" baseline="-25000" i="0" lang="en-US" sz="2800" u="none" cap="none" strike="noStrike">
                <a:solidFill>
                  <a:srgbClr val="000000"/>
                </a:solidFill>
                <a:latin typeface="Times New Roman"/>
                <a:ea typeface="Times New Roman"/>
                <a:cs typeface="Times New Roman"/>
                <a:sym typeface="Times New Roman"/>
              </a:rPr>
              <a:t>2</a:t>
            </a:r>
            <a:r>
              <a:rPr b="0" i="0" lang="en-US" sz="2800" u="none" cap="none" strike="noStrike">
                <a:solidFill>
                  <a:srgbClr val="000000"/>
                </a:solidFill>
                <a:latin typeface="Times New Roman"/>
                <a:ea typeface="Times New Roman"/>
                <a:cs typeface="Times New Roman"/>
                <a:sym typeface="Times New Roman"/>
              </a:rPr>
              <a:t>O</a:t>
            </a:r>
            <a:r>
              <a:rPr b="0" baseline="-25000" i="0" lang="en-US" sz="2800" u="none" cap="none" strike="noStrike">
                <a:solidFill>
                  <a:srgbClr val="000000"/>
                </a:solidFill>
                <a:latin typeface="Times New Roman"/>
                <a:ea typeface="Times New Roman"/>
                <a:cs typeface="Times New Roman"/>
                <a:sym typeface="Times New Roman"/>
              </a:rPr>
              <a:t>4</a:t>
            </a:r>
            <a:r>
              <a:rPr b="0" i="0" lang="en-US" sz="2800" u="none" cap="none" strike="noStrike">
                <a:solidFill>
                  <a:srgbClr val="000000"/>
                </a:solidFill>
                <a:latin typeface="Times New Roman"/>
                <a:ea typeface="Times New Roman"/>
                <a:cs typeface="Times New Roman"/>
                <a:sym typeface="Times New Roman"/>
              </a:rPr>
              <a:t> –TiO</a:t>
            </a:r>
            <a:r>
              <a:rPr b="0" baseline="-25000" i="0" lang="en-US" sz="2800" u="none" cap="none" strike="noStrike">
                <a:solidFill>
                  <a:srgbClr val="000000"/>
                </a:solidFill>
                <a:latin typeface="Times New Roman"/>
                <a:ea typeface="Times New Roman"/>
                <a:cs typeface="Times New Roman"/>
                <a:sym typeface="Times New Roman"/>
              </a:rPr>
              <a:t>2</a:t>
            </a:r>
            <a:r>
              <a:rPr b="0" i="0" lang="en-US" sz="2800" u="none" cap="none" strike="noStrike">
                <a:solidFill>
                  <a:srgbClr val="000000"/>
                </a:solidFill>
                <a:latin typeface="Times New Roman"/>
                <a:ea typeface="Times New Roman"/>
                <a:cs typeface="Times New Roman"/>
                <a:sym typeface="Times New Roman"/>
              </a:rPr>
              <a:t> phù hợp nhằm nâng cao hiệu quả </a:t>
            </a:r>
            <a:endParaRPr/>
          </a:p>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quang phân hủy MB</a:t>
            </a:r>
            <a:endParaRPr b="0" i="0" sz="2800" u="none" cap="none" strike="noStrike">
              <a:solidFill>
                <a:srgbClr val="000000"/>
              </a:solidFill>
              <a:latin typeface="Arial"/>
              <a:ea typeface="Arial"/>
              <a:cs typeface="Arial"/>
              <a:sym typeface="Arial"/>
            </a:endParaRPr>
          </a:p>
        </p:txBody>
      </p:sp>
      <p:sp>
        <p:nvSpPr>
          <p:cNvPr id="291" name="Google Shape;291;p11"/>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3"/>
          <p:cNvSpPr txBox="1"/>
          <p:nvPr>
            <p:ph type="title"/>
          </p:nvPr>
        </p:nvSpPr>
        <p:spPr>
          <a:xfrm>
            <a:off x="258749" y="419878"/>
            <a:ext cx="11301879" cy="1642188"/>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50000"/>
              </a:lnSpc>
              <a:spcBef>
                <a:spcPts val="0"/>
              </a:spcBef>
              <a:spcAft>
                <a:spcPts val="0"/>
              </a:spcAft>
              <a:buClr>
                <a:srgbClr val="121CDE"/>
              </a:buClr>
              <a:buSzPct val="100000"/>
              <a:buNone/>
            </a:pPr>
            <a:r>
              <a:rPr b="1" lang="en-US" sz="3600">
                <a:solidFill>
                  <a:srgbClr val="121CDE"/>
                </a:solidFill>
                <a:latin typeface="Times New Roman"/>
                <a:ea typeface="Times New Roman"/>
                <a:cs typeface="Times New Roman"/>
                <a:sym typeface="Times New Roman"/>
              </a:rPr>
              <a:t>1. TỔNG QUAN</a:t>
            </a:r>
            <a:br>
              <a:rPr b="1" lang="en-US" sz="3600">
                <a:solidFill>
                  <a:srgbClr val="121CDE"/>
                </a:solidFill>
                <a:latin typeface="Times New Roman"/>
                <a:ea typeface="Times New Roman"/>
                <a:cs typeface="Times New Roman"/>
                <a:sym typeface="Times New Roman"/>
              </a:rPr>
            </a:br>
            <a:r>
              <a:rPr b="1" lang="en-US" sz="3600">
                <a:solidFill>
                  <a:schemeClr val="dk1"/>
                </a:solidFill>
                <a:latin typeface="Times New Roman"/>
                <a:ea typeface="Times New Roman"/>
                <a:cs typeface="Times New Roman"/>
                <a:sym typeface="Times New Roman"/>
              </a:rPr>
              <a:t>1.3 Mục tiêu, nội dung, phương pháp nghiên cứu</a:t>
            </a:r>
            <a:br>
              <a:rPr b="1" lang="en-US" sz="3600">
                <a:solidFill>
                  <a:srgbClr val="121CDE"/>
                </a:solidFill>
                <a:latin typeface="Times New Roman"/>
                <a:ea typeface="Times New Roman"/>
                <a:cs typeface="Times New Roman"/>
                <a:sym typeface="Times New Roman"/>
              </a:rPr>
            </a:br>
            <a:endParaRPr>
              <a:solidFill>
                <a:schemeClr val="dk1"/>
              </a:solidFill>
            </a:endParaRPr>
          </a:p>
        </p:txBody>
      </p:sp>
      <p:sp>
        <p:nvSpPr>
          <p:cNvPr id="298" name="Google Shape;298;p13"/>
          <p:cNvSpPr txBox="1"/>
          <p:nvPr/>
        </p:nvSpPr>
        <p:spPr>
          <a:xfrm>
            <a:off x="258749" y="2362165"/>
            <a:ext cx="10684418"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Nội dung 1: Khảo sát ảnh hưởng của nhiệt độ đến đặc trưng và hiệu suất quang phân hủy MB của MgFe</a:t>
            </a:r>
            <a:r>
              <a:rPr b="0" baseline="-25000" i="0" lang="en-US" sz="2800" u="none" cap="none" strike="noStrike">
                <a:solidFill>
                  <a:srgbClr val="000000"/>
                </a:solidFill>
                <a:latin typeface="Times New Roman"/>
                <a:ea typeface="Times New Roman"/>
                <a:cs typeface="Times New Roman"/>
                <a:sym typeface="Times New Roman"/>
              </a:rPr>
              <a:t>2</a:t>
            </a:r>
            <a:r>
              <a:rPr b="0" i="0" lang="en-US" sz="2800" u="none" cap="none" strike="noStrike">
                <a:solidFill>
                  <a:srgbClr val="000000"/>
                </a:solidFill>
                <a:latin typeface="Times New Roman"/>
                <a:ea typeface="Times New Roman"/>
                <a:cs typeface="Times New Roman"/>
                <a:sym typeface="Times New Roman"/>
              </a:rPr>
              <a:t>O</a:t>
            </a:r>
            <a:r>
              <a:rPr b="0" baseline="-25000" i="0" lang="en-US" sz="2800" u="none" cap="none" strike="noStrike">
                <a:solidFill>
                  <a:srgbClr val="000000"/>
                </a:solidFill>
                <a:latin typeface="Times New Roman"/>
                <a:ea typeface="Times New Roman"/>
                <a:cs typeface="Times New Roman"/>
                <a:sym typeface="Times New Roman"/>
              </a:rPr>
              <a:t>4</a:t>
            </a:r>
            <a:r>
              <a:rPr b="0" i="0" lang="en-US" sz="2800" u="none" cap="none" strike="noStrike">
                <a:solidFill>
                  <a:srgbClr val="000000"/>
                </a:solidFill>
                <a:latin typeface="Times New Roman"/>
                <a:ea typeface="Times New Roman"/>
                <a:cs typeface="Times New Roman"/>
                <a:sym typeface="Times New Roman"/>
              </a:rPr>
              <a:t> –TiO</a:t>
            </a:r>
            <a:r>
              <a:rPr b="0" baseline="-25000" i="0" lang="en-US" sz="2800" u="none" cap="none" strike="noStrike">
                <a:solidFill>
                  <a:srgbClr val="000000"/>
                </a:solidFill>
                <a:latin typeface="Times New Roman"/>
                <a:ea typeface="Times New Roman"/>
                <a:cs typeface="Times New Roman"/>
                <a:sym typeface="Times New Roman"/>
              </a:rPr>
              <a:t>2</a:t>
            </a:r>
            <a:endParaRPr b="0" i="0" sz="2800" u="none" cap="none" strike="noStrike">
              <a:solidFill>
                <a:srgbClr val="000000"/>
              </a:solidFill>
              <a:latin typeface="Times New Roman"/>
              <a:ea typeface="Times New Roman"/>
              <a:cs typeface="Times New Roman"/>
              <a:sym typeface="Times New Roman"/>
            </a:endParaRPr>
          </a:p>
        </p:txBody>
      </p:sp>
      <p:sp>
        <p:nvSpPr>
          <p:cNvPr id="299" name="Google Shape;299;p13"/>
          <p:cNvSpPr txBox="1"/>
          <p:nvPr/>
        </p:nvSpPr>
        <p:spPr>
          <a:xfrm>
            <a:off x="258749" y="3631831"/>
            <a:ext cx="10908154" cy="97505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Nội dung 2: Khảo sát ảnh hưởng của thời gian nung đến đặc trưng và hiệu suất quang phân hủy MB của MgFe</a:t>
            </a:r>
            <a:r>
              <a:rPr b="0" baseline="-25000" i="0" lang="en-US" sz="2800" u="none" cap="none" strike="noStrike">
                <a:solidFill>
                  <a:srgbClr val="000000"/>
                </a:solidFill>
                <a:latin typeface="Times New Roman"/>
                <a:ea typeface="Times New Roman"/>
                <a:cs typeface="Times New Roman"/>
                <a:sym typeface="Times New Roman"/>
              </a:rPr>
              <a:t>2</a:t>
            </a:r>
            <a:r>
              <a:rPr b="0" i="0" lang="en-US" sz="2800" u="none" cap="none" strike="noStrike">
                <a:solidFill>
                  <a:srgbClr val="000000"/>
                </a:solidFill>
                <a:latin typeface="Times New Roman"/>
                <a:ea typeface="Times New Roman"/>
                <a:cs typeface="Times New Roman"/>
                <a:sym typeface="Times New Roman"/>
              </a:rPr>
              <a:t>O</a:t>
            </a:r>
            <a:r>
              <a:rPr b="0" baseline="-25000" i="0" lang="en-US" sz="2800" u="none" cap="none" strike="noStrike">
                <a:solidFill>
                  <a:srgbClr val="000000"/>
                </a:solidFill>
                <a:latin typeface="Times New Roman"/>
                <a:ea typeface="Times New Roman"/>
                <a:cs typeface="Times New Roman"/>
                <a:sym typeface="Times New Roman"/>
              </a:rPr>
              <a:t>4</a:t>
            </a:r>
            <a:r>
              <a:rPr b="0" i="0" lang="en-US" sz="2800" u="none" cap="none" strike="noStrike">
                <a:solidFill>
                  <a:srgbClr val="000000"/>
                </a:solidFill>
                <a:latin typeface="Times New Roman"/>
                <a:ea typeface="Times New Roman"/>
                <a:cs typeface="Times New Roman"/>
                <a:sym typeface="Times New Roman"/>
              </a:rPr>
              <a:t> –TiO</a:t>
            </a:r>
            <a:r>
              <a:rPr b="0" baseline="-25000" i="0" lang="en-US" sz="2800" u="none" cap="none" strike="noStrike">
                <a:solidFill>
                  <a:srgbClr val="000000"/>
                </a:solidFill>
                <a:latin typeface="Times New Roman"/>
                <a:ea typeface="Times New Roman"/>
                <a:cs typeface="Times New Roman"/>
                <a:sym typeface="Times New Roman"/>
              </a:rPr>
              <a:t>2</a:t>
            </a:r>
            <a:endParaRPr b="0" i="0" sz="2800" u="none" cap="none" strike="noStrike">
              <a:solidFill>
                <a:srgbClr val="000000"/>
              </a:solidFill>
              <a:latin typeface="Times New Roman"/>
              <a:ea typeface="Times New Roman"/>
              <a:cs typeface="Times New Roman"/>
              <a:sym typeface="Times New Roman"/>
            </a:endParaRPr>
          </a:p>
        </p:txBody>
      </p:sp>
      <p:sp>
        <p:nvSpPr>
          <p:cNvPr id="300" name="Google Shape;300;p13"/>
          <p:cNvSpPr txBox="1"/>
          <p:nvPr/>
        </p:nvSpPr>
        <p:spPr>
          <a:xfrm>
            <a:off x="258749" y="4922440"/>
            <a:ext cx="1083284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Nội dung 3: Nghiên cứu cơ chế quang phân hủy MB của </a:t>
            </a:r>
            <a:r>
              <a:rPr b="0" i="0" lang="en-US" sz="2800" u="none" cap="none" strike="noStrike">
                <a:solidFill>
                  <a:srgbClr val="000000"/>
                </a:solidFill>
                <a:latin typeface="Times New Roman"/>
                <a:ea typeface="Times New Roman"/>
                <a:cs typeface="Times New Roman"/>
                <a:sym typeface="Times New Roman"/>
              </a:rPr>
              <a:t>MgFe</a:t>
            </a:r>
            <a:r>
              <a:rPr b="0" baseline="-25000" i="0" lang="en-US" sz="2800" u="none" cap="none" strike="noStrike">
                <a:solidFill>
                  <a:srgbClr val="000000"/>
                </a:solidFill>
                <a:latin typeface="Times New Roman"/>
                <a:ea typeface="Times New Roman"/>
                <a:cs typeface="Times New Roman"/>
                <a:sym typeface="Times New Roman"/>
              </a:rPr>
              <a:t>2</a:t>
            </a:r>
            <a:r>
              <a:rPr b="0" i="0" lang="en-US" sz="2800" u="none" cap="none" strike="noStrike">
                <a:solidFill>
                  <a:srgbClr val="000000"/>
                </a:solidFill>
                <a:latin typeface="Times New Roman"/>
                <a:ea typeface="Times New Roman"/>
                <a:cs typeface="Times New Roman"/>
                <a:sym typeface="Times New Roman"/>
              </a:rPr>
              <a:t>O</a:t>
            </a:r>
            <a:r>
              <a:rPr b="0" baseline="-25000" i="0" lang="en-US" sz="2800" u="none" cap="none" strike="noStrike">
                <a:solidFill>
                  <a:srgbClr val="000000"/>
                </a:solidFill>
                <a:latin typeface="Times New Roman"/>
                <a:ea typeface="Times New Roman"/>
                <a:cs typeface="Times New Roman"/>
                <a:sym typeface="Times New Roman"/>
              </a:rPr>
              <a:t>4</a:t>
            </a:r>
            <a:r>
              <a:rPr b="0" i="0" lang="en-US" sz="2800" u="none" cap="none" strike="noStrike">
                <a:solidFill>
                  <a:srgbClr val="000000"/>
                </a:solidFill>
                <a:latin typeface="Times New Roman"/>
                <a:ea typeface="Times New Roman"/>
                <a:cs typeface="Times New Roman"/>
                <a:sym typeface="Times New Roman"/>
              </a:rPr>
              <a:t> –TiO</a:t>
            </a:r>
            <a:r>
              <a:rPr b="0" baseline="-25000" i="0" lang="en-US" sz="2800" u="none" cap="none" strike="noStrike">
                <a:solidFill>
                  <a:srgbClr val="000000"/>
                </a:solidFill>
                <a:latin typeface="Times New Roman"/>
                <a:ea typeface="Times New Roman"/>
                <a:cs typeface="Times New Roman"/>
                <a:sym typeface="Times New Roman"/>
              </a:rPr>
              <a:t>2</a:t>
            </a:r>
            <a:endParaRPr b="0" i="0" sz="2800" u="none" cap="none" strike="noStrike">
              <a:solidFill>
                <a:srgbClr val="000000"/>
              </a:solidFill>
              <a:latin typeface="Arial"/>
              <a:ea typeface="Arial"/>
              <a:cs typeface="Arial"/>
              <a:sym typeface="Arial"/>
            </a:endParaRPr>
          </a:p>
        </p:txBody>
      </p:sp>
      <p:sp>
        <p:nvSpPr>
          <p:cNvPr id="301" name="Google Shape;301;p13"/>
          <p:cNvSpPr txBox="1"/>
          <p:nvPr/>
        </p:nvSpPr>
        <p:spPr>
          <a:xfrm>
            <a:off x="631372" y="1674084"/>
            <a:ext cx="10684418"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2800" u="sng" cap="none" strike="noStrike">
                <a:solidFill>
                  <a:srgbClr val="0070C0"/>
                </a:solidFill>
                <a:latin typeface="Times New Roman"/>
                <a:ea typeface="Times New Roman"/>
                <a:cs typeface="Times New Roman"/>
                <a:sym typeface="Times New Roman"/>
              </a:rPr>
              <a:t>Nội dung</a:t>
            </a:r>
            <a:endParaRPr/>
          </a:p>
          <a:p>
            <a:pPr indent="0" lvl="0" marL="0" marR="0" rtl="0" algn="l">
              <a:lnSpc>
                <a:spcPct val="100000"/>
              </a:lnSpc>
              <a:spcBef>
                <a:spcPts val="0"/>
              </a:spcBef>
              <a:spcAft>
                <a:spcPts val="0"/>
              </a:spcAft>
              <a:buNone/>
            </a:pPr>
            <a:r>
              <a:rPr b="0" i="0" lang="en-US" sz="2800" u="none" cap="none" strike="noStrike">
                <a:solidFill>
                  <a:srgbClr val="000000"/>
                </a:solidFill>
                <a:latin typeface="Times New Roman"/>
                <a:ea typeface="Times New Roman"/>
                <a:cs typeface="Times New Roman"/>
                <a:sym typeface="Times New Roman"/>
              </a:rPr>
              <a:t> </a:t>
            </a:r>
            <a:endParaRPr/>
          </a:p>
        </p:txBody>
      </p:sp>
      <p:sp>
        <p:nvSpPr>
          <p:cNvPr id="302" name="Google Shape;302;p13"/>
          <p:cNvSpPr/>
          <p:nvPr/>
        </p:nvSpPr>
        <p:spPr>
          <a:xfrm>
            <a:off x="355594" y="1799420"/>
            <a:ext cx="275778" cy="262646"/>
          </a:xfrm>
          <a:prstGeom prst="pentagon">
            <a:avLst>
              <a:gd fmla="val 105146" name="hf"/>
              <a:gd fmla="val 110557" name="vf"/>
            </a:avLst>
          </a:prstGeom>
          <a:solidFill>
            <a:schemeClr val="accent1"/>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0070C0"/>
              </a:solidFill>
              <a:latin typeface="Arial"/>
              <a:ea typeface="Arial"/>
              <a:cs typeface="Arial"/>
              <a:sym typeface="Arial"/>
            </a:endParaRPr>
          </a:p>
        </p:txBody>
      </p:sp>
      <p:sp>
        <p:nvSpPr>
          <p:cNvPr id="303" name="Google Shape;303;p13"/>
          <p:cNvSpPr txBox="1"/>
          <p:nvPr>
            <p:ph idx="12" type="sldNum"/>
          </p:nvPr>
        </p:nvSpPr>
        <p:spPr>
          <a:xfrm>
            <a:off x="9232900" y="6356369"/>
            <a:ext cx="28449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121CDE"/>
              </a:buClr>
              <a:buSzPts val="2200"/>
              <a:buFont typeface="Arial"/>
              <a:buNone/>
            </a:pPr>
            <a:fld id="{00000000-1234-1234-1234-123412341234}" type="slidenum">
              <a:rPr lang="en-US" sz="2000">
                <a:solidFill>
                  <a:schemeClr val="dk1"/>
                </a:solidFill>
                <a:latin typeface="Times New Roman"/>
                <a:ea typeface="Times New Roman"/>
                <a:cs typeface="Times New Roman"/>
                <a:sym typeface="Times New Roman"/>
              </a:rPr>
              <a:t>‹#›</a:t>
            </a:fld>
            <a:r>
              <a:rPr lang="en-US" sz="2000">
                <a:solidFill>
                  <a:schemeClr val="dk1"/>
                </a:solidFill>
                <a:latin typeface="Times New Roman"/>
                <a:ea typeface="Times New Roman"/>
                <a:cs typeface="Times New Roman"/>
                <a:sym typeface="Times New Roman"/>
              </a:rPr>
              <a:t>/26</a:t>
            </a:r>
            <a:endParaRPr sz="2000">
              <a:solidFill>
                <a:schemeClr val="dk1"/>
              </a:solidFill>
              <a:latin typeface="Times New Roman"/>
              <a:ea typeface="Times New Roman"/>
              <a:cs typeface="Times New Roman"/>
              <a:sym typeface="Times New Roman"/>
            </a:endParaRPr>
          </a:p>
        </p:txBody>
      </p:sp>
    </p:spTree>
  </p:cSld>
  <p:clrMapOvr>
    <a:masterClrMapping/>
  </p:clrMapOvr>
  <p:transition spd="slow">
    <p:wipe dir="l"/>
  </p:transition>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2015-04-07T05:38:57Z</dcterms:created>
  <dc:creator>AnhPhuong</dc:creator>
</cp:coreProperties>
</file>